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79" r:id="rId3"/>
    <p:sldId id="265" r:id="rId4"/>
    <p:sldId id="337" r:id="rId5"/>
    <p:sldId id="333" r:id="rId6"/>
    <p:sldId id="325" r:id="rId7"/>
    <p:sldId id="326" r:id="rId8"/>
    <p:sldId id="266" r:id="rId9"/>
    <p:sldId id="334" r:id="rId10"/>
    <p:sldId id="327" r:id="rId11"/>
    <p:sldId id="328" r:id="rId12"/>
    <p:sldId id="329" r:id="rId13"/>
    <p:sldId id="330" r:id="rId14"/>
    <p:sldId id="331" r:id="rId15"/>
    <p:sldId id="260" r:id="rId16"/>
    <p:sldId id="267" r:id="rId17"/>
    <p:sldId id="270" r:id="rId18"/>
    <p:sldId id="261" r:id="rId19"/>
    <p:sldId id="269" r:id="rId20"/>
    <p:sldId id="259" r:id="rId21"/>
    <p:sldId id="282" r:id="rId22"/>
    <p:sldId id="273" r:id="rId23"/>
    <p:sldId id="263" r:id="rId24"/>
    <p:sldId id="262" r:id="rId25"/>
    <p:sldId id="280" r:id="rId26"/>
    <p:sldId id="283" r:id="rId27"/>
    <p:sldId id="323" r:id="rId28"/>
    <p:sldId id="304" r:id="rId29"/>
    <p:sldId id="289" r:id="rId30"/>
    <p:sldId id="324" r:id="rId31"/>
    <p:sldId id="285" r:id="rId32"/>
    <p:sldId id="288" r:id="rId33"/>
    <p:sldId id="287" r:id="rId34"/>
    <p:sldId id="286" r:id="rId35"/>
    <p:sldId id="335" r:id="rId36"/>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aderi, Alan" initials="KA" lastIdx="3" clrIdx="0">
    <p:extLst>
      <p:ext uri="{19B8F6BF-5375-455C-9EA6-DF929625EA0E}">
        <p15:presenceInfo xmlns:p15="http://schemas.microsoft.com/office/powerpoint/2012/main" userId="S::alkha@fylkesmannen.no::100521d4-2fe1-40f4-b5fd-dbccee37da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4E"/>
    <a:srgbClr val="A6A6A6"/>
    <a:srgbClr val="000000"/>
    <a:srgbClr val="7A942F"/>
    <a:srgbClr val="00ADBA"/>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6092B-1D91-4F28-AEA2-E940B49BD3B1}" v="62" dt="2024-02-13T09:28:02.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66391" autoAdjust="0"/>
  </p:normalViewPr>
  <p:slideViewPr>
    <p:cSldViewPr snapToGrid="0">
      <p:cViewPr varScale="1">
        <p:scale>
          <a:sx n="73" d="100"/>
          <a:sy n="73" d="100"/>
        </p:scale>
        <p:origin x="1164" y="84"/>
      </p:cViewPr>
      <p:guideLst/>
    </p:cSldViewPr>
  </p:slideViewPr>
  <p:outlineViewPr>
    <p:cViewPr>
      <p:scale>
        <a:sx n="33" d="100"/>
        <a:sy n="33" d="100"/>
      </p:scale>
      <p:origin x="0" y="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øvig, Kjetil Stavø" userId="d59619c1-d9c6-4ac1-acbb-cc4cfd24e77e" providerId="ADAL" clId="{FB56092B-1D91-4F28-AEA2-E940B49BD3B1}"/>
    <pc:docChg chg="undo custSel addSld delSld modSld sldOrd">
      <pc:chgData name="Høvig, Kjetil Stavø" userId="d59619c1-d9c6-4ac1-acbb-cc4cfd24e77e" providerId="ADAL" clId="{FB56092B-1D91-4F28-AEA2-E940B49BD3B1}" dt="2024-02-13T09:36:24.067" v="4204" actId="47"/>
      <pc:docMkLst>
        <pc:docMk/>
      </pc:docMkLst>
      <pc:sldChg chg="modSp mod">
        <pc:chgData name="Høvig, Kjetil Stavø" userId="d59619c1-d9c6-4ac1-acbb-cc4cfd24e77e" providerId="ADAL" clId="{FB56092B-1D91-4F28-AEA2-E940B49BD3B1}" dt="2024-02-09T12:15:14.085" v="1603" actId="20577"/>
        <pc:sldMkLst>
          <pc:docMk/>
          <pc:sldMk cId="1398529352" sldId="257"/>
        </pc:sldMkLst>
        <pc:spChg chg="mod">
          <ac:chgData name="Høvig, Kjetil Stavø" userId="d59619c1-d9c6-4ac1-acbb-cc4cfd24e77e" providerId="ADAL" clId="{FB56092B-1D91-4F28-AEA2-E940B49BD3B1}" dt="2024-02-09T12:15:05.100" v="1585" actId="20577"/>
          <ac:spMkLst>
            <pc:docMk/>
            <pc:sldMk cId="1398529352" sldId="257"/>
            <ac:spMk id="3" creationId="{A607FB35-3796-492D-B4E0-1B96C1AC716F}"/>
          </ac:spMkLst>
        </pc:spChg>
        <pc:spChg chg="mod">
          <ac:chgData name="Høvig, Kjetil Stavø" userId="d59619c1-d9c6-4ac1-acbb-cc4cfd24e77e" providerId="ADAL" clId="{FB56092B-1D91-4F28-AEA2-E940B49BD3B1}" dt="2024-02-09T12:15:14.085" v="1603" actId="20577"/>
          <ac:spMkLst>
            <pc:docMk/>
            <pc:sldMk cId="1398529352" sldId="257"/>
            <ac:spMk id="4" creationId="{0969FBC0-BB92-4234-B5BA-D1B11F64A4E9}"/>
          </ac:spMkLst>
        </pc:spChg>
      </pc:sldChg>
      <pc:sldChg chg="modSp add del mod ord chgLayout">
        <pc:chgData name="Høvig, Kjetil Stavø" userId="d59619c1-d9c6-4ac1-acbb-cc4cfd24e77e" providerId="ADAL" clId="{FB56092B-1D91-4F28-AEA2-E940B49BD3B1}" dt="2024-02-13T09:36:24.067" v="4204" actId="47"/>
        <pc:sldMkLst>
          <pc:docMk/>
          <pc:sldMk cId="0" sldId="258"/>
        </pc:sldMkLst>
        <pc:spChg chg="mod ord">
          <ac:chgData name="Høvig, Kjetil Stavø" userId="d59619c1-d9c6-4ac1-acbb-cc4cfd24e77e" providerId="ADAL" clId="{FB56092B-1D91-4F28-AEA2-E940B49BD3B1}" dt="2024-02-01T10:57:26.764" v="51" actId="700"/>
          <ac:spMkLst>
            <pc:docMk/>
            <pc:sldMk cId="0" sldId="258"/>
            <ac:spMk id="85" creationId="{00000000-0000-0000-0000-000000000000}"/>
          </ac:spMkLst>
        </pc:spChg>
        <pc:spChg chg="mod ord">
          <ac:chgData name="Høvig, Kjetil Stavø" userId="d59619c1-d9c6-4ac1-acbb-cc4cfd24e77e" providerId="ADAL" clId="{FB56092B-1D91-4F28-AEA2-E940B49BD3B1}" dt="2024-02-01T10:57:58.037" v="76" actId="20577"/>
          <ac:spMkLst>
            <pc:docMk/>
            <pc:sldMk cId="0" sldId="258"/>
            <ac:spMk id="86" creationId="{00000000-0000-0000-0000-000000000000}"/>
          </ac:spMkLst>
        </pc:spChg>
        <pc:spChg chg="mod ord">
          <ac:chgData name="Høvig, Kjetil Stavø" userId="d59619c1-d9c6-4ac1-acbb-cc4cfd24e77e" providerId="ADAL" clId="{FB56092B-1D91-4F28-AEA2-E940B49BD3B1}" dt="2024-02-01T10:57:26.764" v="51" actId="700"/>
          <ac:spMkLst>
            <pc:docMk/>
            <pc:sldMk cId="0" sldId="258"/>
            <ac:spMk id="87" creationId="{00000000-0000-0000-0000-000000000000}"/>
          </ac:spMkLst>
        </pc:spChg>
      </pc:sldChg>
      <pc:sldChg chg="delSp modSp add mod chgLayout modNotesTx">
        <pc:chgData name="Høvig, Kjetil Stavø" userId="d59619c1-d9c6-4ac1-acbb-cc4cfd24e77e" providerId="ADAL" clId="{FB56092B-1D91-4F28-AEA2-E940B49BD3B1}" dt="2024-02-09T12:12:37.568" v="1560" actId="20577"/>
        <pc:sldMkLst>
          <pc:docMk/>
          <pc:sldMk cId="0" sldId="259"/>
        </pc:sldMkLst>
        <pc:spChg chg="mod ord">
          <ac:chgData name="Høvig, Kjetil Stavø" userId="d59619c1-d9c6-4ac1-acbb-cc4cfd24e77e" providerId="ADAL" clId="{FB56092B-1D91-4F28-AEA2-E940B49BD3B1}" dt="2024-02-01T11:01:05.193" v="157" actId="14100"/>
          <ac:spMkLst>
            <pc:docMk/>
            <pc:sldMk cId="0" sldId="259"/>
            <ac:spMk id="92" creationId="{00000000-0000-0000-0000-000000000000}"/>
          </ac:spMkLst>
        </pc:spChg>
        <pc:spChg chg="mod ord">
          <ac:chgData name="Høvig, Kjetil Stavø" userId="d59619c1-d9c6-4ac1-acbb-cc4cfd24e77e" providerId="ADAL" clId="{FB56092B-1D91-4F28-AEA2-E940B49BD3B1}" dt="2024-02-01T11:01:30.526" v="167" actId="20577"/>
          <ac:spMkLst>
            <pc:docMk/>
            <pc:sldMk cId="0" sldId="259"/>
            <ac:spMk id="93" creationId="{00000000-0000-0000-0000-000000000000}"/>
          </ac:spMkLst>
        </pc:spChg>
        <pc:spChg chg="del mod ord">
          <ac:chgData name="Høvig, Kjetil Stavø" userId="d59619c1-d9c6-4ac1-acbb-cc4cfd24e77e" providerId="ADAL" clId="{FB56092B-1D91-4F28-AEA2-E940B49BD3B1}" dt="2024-02-01T11:00:57.338" v="156" actId="700"/>
          <ac:spMkLst>
            <pc:docMk/>
            <pc:sldMk cId="0" sldId="259"/>
            <ac:spMk id="94" creationId="{00000000-0000-0000-0000-000000000000}"/>
          </ac:spMkLst>
        </pc:spChg>
      </pc:sldChg>
      <pc:sldChg chg="delSp modSp add del mod ord chgLayout modNotesTx">
        <pc:chgData name="Høvig, Kjetil Stavø" userId="d59619c1-d9c6-4ac1-acbb-cc4cfd24e77e" providerId="ADAL" clId="{FB56092B-1D91-4F28-AEA2-E940B49BD3B1}" dt="2024-02-09T12:14:02.611" v="1561" actId="2696"/>
        <pc:sldMkLst>
          <pc:docMk/>
          <pc:sldMk cId="2760194368" sldId="260"/>
        </pc:sldMkLst>
        <pc:spChg chg="mod ord">
          <ac:chgData name="Høvig, Kjetil Stavø" userId="d59619c1-d9c6-4ac1-acbb-cc4cfd24e77e" providerId="ADAL" clId="{FB56092B-1D91-4F28-AEA2-E940B49BD3B1}" dt="2024-02-01T10:58:48.043" v="105" actId="700"/>
          <ac:spMkLst>
            <pc:docMk/>
            <pc:sldMk cId="2760194368" sldId="260"/>
            <ac:spMk id="99" creationId="{00000000-0000-0000-0000-000000000000}"/>
          </ac:spMkLst>
        </pc:spChg>
        <pc:spChg chg="mod ord">
          <ac:chgData name="Høvig, Kjetil Stavø" userId="d59619c1-d9c6-4ac1-acbb-cc4cfd24e77e" providerId="ADAL" clId="{FB56092B-1D91-4F28-AEA2-E940B49BD3B1}" dt="2024-02-01T10:59:07.892" v="120" actId="6549"/>
          <ac:spMkLst>
            <pc:docMk/>
            <pc:sldMk cId="2760194368" sldId="260"/>
            <ac:spMk id="100" creationId="{00000000-0000-0000-0000-000000000000}"/>
          </ac:spMkLst>
        </pc:spChg>
        <pc:spChg chg="del mod ord">
          <ac:chgData name="Høvig, Kjetil Stavø" userId="d59619c1-d9c6-4ac1-acbb-cc4cfd24e77e" providerId="ADAL" clId="{FB56092B-1D91-4F28-AEA2-E940B49BD3B1}" dt="2024-02-01T10:58:48.043" v="105" actId="700"/>
          <ac:spMkLst>
            <pc:docMk/>
            <pc:sldMk cId="2760194368" sldId="260"/>
            <ac:spMk id="101" creationId="{00000000-0000-0000-0000-000000000000}"/>
          </ac:spMkLst>
        </pc:spChg>
      </pc:sldChg>
      <pc:sldChg chg="addSp delSp modSp add mod ord chgLayout modNotesTx">
        <pc:chgData name="Høvig, Kjetil Stavø" userId="d59619c1-d9c6-4ac1-acbb-cc4cfd24e77e" providerId="ADAL" clId="{FB56092B-1D91-4F28-AEA2-E940B49BD3B1}" dt="2024-02-09T12:11:47.181" v="1531"/>
        <pc:sldMkLst>
          <pc:docMk/>
          <pc:sldMk cId="0" sldId="261"/>
        </pc:sldMkLst>
        <pc:spChg chg="mod ord">
          <ac:chgData name="Høvig, Kjetil Stavø" userId="d59619c1-d9c6-4ac1-acbb-cc4cfd24e77e" providerId="ADAL" clId="{FB56092B-1D91-4F28-AEA2-E940B49BD3B1}" dt="2024-02-01T11:04:14.132" v="212" actId="20577"/>
          <ac:spMkLst>
            <pc:docMk/>
            <pc:sldMk cId="0" sldId="261"/>
            <ac:spMk id="106" creationId="{00000000-0000-0000-0000-000000000000}"/>
          </ac:spMkLst>
        </pc:spChg>
        <pc:spChg chg="mod ord">
          <ac:chgData name="Høvig, Kjetil Stavø" userId="d59619c1-d9c6-4ac1-acbb-cc4cfd24e77e" providerId="ADAL" clId="{FB56092B-1D91-4F28-AEA2-E940B49BD3B1}" dt="2024-02-06T13:01:56.881" v="710" actId="404"/>
          <ac:spMkLst>
            <pc:docMk/>
            <pc:sldMk cId="0" sldId="261"/>
            <ac:spMk id="107" creationId="{00000000-0000-0000-0000-000000000000}"/>
          </ac:spMkLst>
        </pc:spChg>
        <pc:spChg chg="del mod">
          <ac:chgData name="Høvig, Kjetil Stavø" userId="d59619c1-d9c6-4ac1-acbb-cc4cfd24e77e" providerId="ADAL" clId="{FB56092B-1D91-4F28-AEA2-E940B49BD3B1}" dt="2024-02-01T11:04:11.869" v="210" actId="700"/>
          <ac:spMkLst>
            <pc:docMk/>
            <pc:sldMk cId="0" sldId="261"/>
            <ac:spMk id="108" creationId="{00000000-0000-0000-0000-000000000000}"/>
          </ac:spMkLst>
        </pc:spChg>
        <pc:picChg chg="add mod">
          <ac:chgData name="Høvig, Kjetil Stavø" userId="d59619c1-d9c6-4ac1-acbb-cc4cfd24e77e" providerId="ADAL" clId="{FB56092B-1D91-4F28-AEA2-E940B49BD3B1}" dt="2024-02-06T13:03:13.837" v="718" actId="14100"/>
          <ac:picMkLst>
            <pc:docMk/>
            <pc:sldMk cId="0" sldId="261"/>
            <ac:picMk id="3" creationId="{4C978D3D-D780-8A0E-7A3F-C417A3906B90}"/>
          </ac:picMkLst>
        </pc:picChg>
      </pc:sldChg>
      <pc:sldChg chg="ord">
        <pc:chgData name="Høvig, Kjetil Stavø" userId="d59619c1-d9c6-4ac1-acbb-cc4cfd24e77e" providerId="ADAL" clId="{FB56092B-1D91-4F28-AEA2-E940B49BD3B1}" dt="2024-02-06T11:35:29.389" v="440"/>
        <pc:sldMkLst>
          <pc:docMk/>
          <pc:sldMk cId="2286350224" sldId="263"/>
        </pc:sldMkLst>
      </pc:sldChg>
      <pc:sldChg chg="del">
        <pc:chgData name="Høvig, Kjetil Stavø" userId="d59619c1-d9c6-4ac1-acbb-cc4cfd24e77e" providerId="ADAL" clId="{FB56092B-1D91-4F28-AEA2-E940B49BD3B1}" dt="2024-02-06T11:35:05.425" v="434" actId="47"/>
        <pc:sldMkLst>
          <pc:docMk/>
          <pc:sldMk cId="3466298570" sldId="264"/>
        </pc:sldMkLst>
      </pc:sldChg>
      <pc:sldChg chg="modSp mod modNotesTx">
        <pc:chgData name="Høvig, Kjetil Stavø" userId="d59619c1-d9c6-4ac1-acbb-cc4cfd24e77e" providerId="ADAL" clId="{FB56092B-1D91-4F28-AEA2-E940B49BD3B1}" dt="2024-02-13T09:29:18.316" v="4203" actId="20577"/>
        <pc:sldMkLst>
          <pc:docMk/>
          <pc:sldMk cId="2727181091" sldId="265"/>
        </pc:sldMkLst>
        <pc:spChg chg="mod">
          <ac:chgData name="Høvig, Kjetil Stavø" userId="d59619c1-d9c6-4ac1-acbb-cc4cfd24e77e" providerId="ADAL" clId="{FB56092B-1D91-4F28-AEA2-E940B49BD3B1}" dt="2024-02-06T11:29:00.034" v="400" actId="2711"/>
          <ac:spMkLst>
            <pc:docMk/>
            <pc:sldMk cId="2727181091" sldId="265"/>
            <ac:spMk id="3" creationId="{7EE796C6-7062-ABB8-213C-6A5145291EA4}"/>
          </ac:spMkLst>
        </pc:spChg>
      </pc:sldChg>
      <pc:sldChg chg="ord modNotesTx">
        <pc:chgData name="Høvig, Kjetil Stavø" userId="d59619c1-d9c6-4ac1-acbb-cc4cfd24e77e" providerId="ADAL" clId="{FB56092B-1D91-4F28-AEA2-E940B49BD3B1}" dt="2024-02-12T12:17:56.550" v="3350" actId="20577"/>
        <pc:sldMkLst>
          <pc:docMk/>
          <pc:sldMk cId="3222001904" sldId="266"/>
        </pc:sldMkLst>
      </pc:sldChg>
      <pc:sldChg chg="del ord">
        <pc:chgData name="Høvig, Kjetil Stavø" userId="d59619c1-d9c6-4ac1-acbb-cc4cfd24e77e" providerId="ADAL" clId="{FB56092B-1D91-4F28-AEA2-E940B49BD3B1}" dt="2024-02-09T12:14:02.611" v="1561" actId="2696"/>
        <pc:sldMkLst>
          <pc:docMk/>
          <pc:sldMk cId="21011828" sldId="267"/>
        </pc:sldMkLst>
      </pc:sldChg>
      <pc:sldChg chg="del">
        <pc:chgData name="Høvig, Kjetil Stavø" userId="d59619c1-d9c6-4ac1-acbb-cc4cfd24e77e" providerId="ADAL" clId="{FB56092B-1D91-4F28-AEA2-E940B49BD3B1}" dt="2024-02-13T09:36:24.067" v="4204" actId="47"/>
        <pc:sldMkLst>
          <pc:docMk/>
          <pc:sldMk cId="1254963501" sldId="268"/>
        </pc:sldMkLst>
      </pc:sldChg>
      <pc:sldChg chg="ord modNotesTx">
        <pc:chgData name="Høvig, Kjetil Stavø" userId="d59619c1-d9c6-4ac1-acbb-cc4cfd24e77e" providerId="ADAL" clId="{FB56092B-1D91-4F28-AEA2-E940B49BD3B1}" dt="2024-02-06T11:34:25.343" v="433" actId="6549"/>
        <pc:sldMkLst>
          <pc:docMk/>
          <pc:sldMk cId="6128495" sldId="269"/>
        </pc:sldMkLst>
      </pc:sldChg>
      <pc:sldChg chg="ord">
        <pc:chgData name="Høvig, Kjetil Stavø" userId="d59619c1-d9c6-4ac1-acbb-cc4cfd24e77e" providerId="ADAL" clId="{FB56092B-1D91-4F28-AEA2-E940B49BD3B1}" dt="2024-02-06T11:24:01.912" v="383"/>
        <pc:sldMkLst>
          <pc:docMk/>
          <pc:sldMk cId="2074020443" sldId="270"/>
        </pc:sldMkLst>
      </pc:sldChg>
      <pc:sldChg chg="del">
        <pc:chgData name="Høvig, Kjetil Stavø" userId="d59619c1-d9c6-4ac1-acbb-cc4cfd24e77e" providerId="ADAL" clId="{FB56092B-1D91-4F28-AEA2-E940B49BD3B1}" dt="2024-02-06T10:56:01.975" v="221" actId="47"/>
        <pc:sldMkLst>
          <pc:docMk/>
          <pc:sldMk cId="1537445080" sldId="271"/>
        </pc:sldMkLst>
      </pc:sldChg>
      <pc:sldChg chg="del ord">
        <pc:chgData name="Høvig, Kjetil Stavø" userId="d59619c1-d9c6-4ac1-acbb-cc4cfd24e77e" providerId="ADAL" clId="{FB56092B-1D91-4F28-AEA2-E940B49BD3B1}" dt="2024-02-13T09:36:24.067" v="4204" actId="47"/>
        <pc:sldMkLst>
          <pc:docMk/>
          <pc:sldMk cId="2745727284" sldId="272"/>
        </pc:sldMkLst>
      </pc:sldChg>
      <pc:sldChg chg="ord">
        <pc:chgData name="Høvig, Kjetil Stavø" userId="d59619c1-d9c6-4ac1-acbb-cc4cfd24e77e" providerId="ADAL" clId="{FB56092B-1D91-4F28-AEA2-E940B49BD3B1}" dt="2024-02-06T11:35:26.668" v="438"/>
        <pc:sldMkLst>
          <pc:docMk/>
          <pc:sldMk cId="3006085719" sldId="273"/>
        </pc:sldMkLst>
      </pc:sldChg>
      <pc:sldChg chg="del">
        <pc:chgData name="Høvig, Kjetil Stavø" userId="d59619c1-d9c6-4ac1-acbb-cc4cfd24e77e" providerId="ADAL" clId="{FB56092B-1D91-4F28-AEA2-E940B49BD3B1}" dt="2024-02-06T10:56:04.023" v="222" actId="47"/>
        <pc:sldMkLst>
          <pc:docMk/>
          <pc:sldMk cId="1336439579" sldId="275"/>
        </pc:sldMkLst>
      </pc:sldChg>
      <pc:sldChg chg="del">
        <pc:chgData name="Høvig, Kjetil Stavø" userId="d59619c1-d9c6-4ac1-acbb-cc4cfd24e77e" providerId="ADAL" clId="{FB56092B-1D91-4F28-AEA2-E940B49BD3B1}" dt="2024-02-06T11:35:05.425" v="434" actId="47"/>
        <pc:sldMkLst>
          <pc:docMk/>
          <pc:sldMk cId="1409654099" sldId="277"/>
        </pc:sldMkLst>
      </pc:sldChg>
      <pc:sldChg chg="addSp delSp modSp new del mod">
        <pc:chgData name="Høvig, Kjetil Stavø" userId="d59619c1-d9c6-4ac1-acbb-cc4cfd24e77e" providerId="ADAL" clId="{FB56092B-1D91-4F28-AEA2-E940B49BD3B1}" dt="2024-02-01T11:03:22.242" v="207" actId="2696"/>
        <pc:sldMkLst>
          <pc:docMk/>
          <pc:sldMk cId="1583547995" sldId="278"/>
        </pc:sldMkLst>
        <pc:spChg chg="mod">
          <ac:chgData name="Høvig, Kjetil Stavø" userId="d59619c1-d9c6-4ac1-acbb-cc4cfd24e77e" providerId="ADAL" clId="{FB56092B-1D91-4F28-AEA2-E940B49BD3B1}" dt="2024-02-01T10:53:47.623" v="3"/>
          <ac:spMkLst>
            <pc:docMk/>
            <pc:sldMk cId="1583547995" sldId="278"/>
            <ac:spMk id="2" creationId="{3058F2D9-5808-79EF-71C2-30931FDB402E}"/>
          </ac:spMkLst>
        </pc:spChg>
        <pc:spChg chg="add del">
          <ac:chgData name="Høvig, Kjetil Stavø" userId="d59619c1-d9c6-4ac1-acbb-cc4cfd24e77e" providerId="ADAL" clId="{FB56092B-1D91-4F28-AEA2-E940B49BD3B1}" dt="2024-02-01T10:53:46.490" v="2" actId="22"/>
          <ac:spMkLst>
            <pc:docMk/>
            <pc:sldMk cId="1583547995" sldId="278"/>
            <ac:spMk id="5" creationId="{CDCCDF4F-AFDE-E972-71F5-185766F8FA33}"/>
          </ac:spMkLst>
        </pc:spChg>
      </pc:sldChg>
      <pc:sldChg chg="addSp delSp modSp new mod ord modClrScheme chgLayout modNotesTx">
        <pc:chgData name="Høvig, Kjetil Stavø" userId="d59619c1-d9c6-4ac1-acbb-cc4cfd24e77e" providerId="ADAL" clId="{FB56092B-1D91-4F28-AEA2-E940B49BD3B1}" dt="2024-02-13T09:27:53.483" v="3996" actId="20577"/>
        <pc:sldMkLst>
          <pc:docMk/>
          <pc:sldMk cId="120677388" sldId="279"/>
        </pc:sldMkLst>
        <pc:spChg chg="mod ord">
          <ac:chgData name="Høvig, Kjetil Stavø" userId="d59619c1-d9c6-4ac1-acbb-cc4cfd24e77e" providerId="ADAL" clId="{FB56092B-1D91-4F28-AEA2-E940B49BD3B1}" dt="2024-02-01T11:02:56.294" v="198" actId="403"/>
          <ac:spMkLst>
            <pc:docMk/>
            <pc:sldMk cId="120677388" sldId="279"/>
            <ac:spMk id="2" creationId="{0EFAD95F-FC6F-016A-EBA2-EED3418C4E96}"/>
          </ac:spMkLst>
        </pc:spChg>
        <pc:spChg chg="mod ord">
          <ac:chgData name="Høvig, Kjetil Stavø" userId="d59619c1-d9c6-4ac1-acbb-cc4cfd24e77e" providerId="ADAL" clId="{FB56092B-1D91-4F28-AEA2-E940B49BD3B1}" dt="2024-02-01T11:03:09.912" v="206" actId="20577"/>
          <ac:spMkLst>
            <pc:docMk/>
            <pc:sldMk cId="120677388" sldId="279"/>
            <ac:spMk id="3" creationId="{98F18981-6698-6CE6-4951-389283F8FDA5}"/>
          </ac:spMkLst>
        </pc:spChg>
        <pc:spChg chg="mod ord">
          <ac:chgData name="Høvig, Kjetil Stavø" userId="d59619c1-d9c6-4ac1-acbb-cc4cfd24e77e" providerId="ADAL" clId="{FB56092B-1D91-4F28-AEA2-E940B49BD3B1}" dt="2024-02-06T11:28:19.329" v="391" actId="6549"/>
          <ac:spMkLst>
            <pc:docMk/>
            <pc:sldMk cId="120677388" sldId="279"/>
            <ac:spMk id="4" creationId="{70052FF9-4192-8A53-8AC5-A2A53381B351}"/>
          </ac:spMkLst>
        </pc:spChg>
        <pc:spChg chg="add del mod ord">
          <ac:chgData name="Høvig, Kjetil Stavø" userId="d59619c1-d9c6-4ac1-acbb-cc4cfd24e77e" providerId="ADAL" clId="{FB56092B-1D91-4F28-AEA2-E940B49BD3B1}" dt="2024-02-01T11:02:23.222" v="174" actId="700"/>
          <ac:spMkLst>
            <pc:docMk/>
            <pc:sldMk cId="120677388" sldId="279"/>
            <ac:spMk id="6" creationId="{C34ACE22-5235-C6C8-E8A6-73B98CC844FD}"/>
          </ac:spMkLst>
        </pc:spChg>
        <pc:picChg chg="add del mod">
          <ac:chgData name="Høvig, Kjetil Stavø" userId="d59619c1-d9c6-4ac1-acbb-cc4cfd24e77e" providerId="ADAL" clId="{FB56092B-1D91-4F28-AEA2-E940B49BD3B1}" dt="2024-02-06T11:08:23.662" v="348" actId="478"/>
          <ac:picMkLst>
            <pc:docMk/>
            <pc:sldMk cId="120677388" sldId="279"/>
            <ac:picMk id="5" creationId="{61DE5B09-CAE1-1F4E-2957-90E179D2F936}"/>
          </ac:picMkLst>
        </pc:picChg>
        <pc:picChg chg="add del mod">
          <ac:chgData name="Høvig, Kjetil Stavø" userId="d59619c1-d9c6-4ac1-acbb-cc4cfd24e77e" providerId="ADAL" clId="{FB56092B-1D91-4F28-AEA2-E940B49BD3B1}" dt="2024-02-06T11:28:13.657" v="390" actId="478"/>
          <ac:picMkLst>
            <pc:docMk/>
            <pc:sldMk cId="120677388" sldId="279"/>
            <ac:picMk id="6" creationId="{181C478C-6F2C-6AC4-9ADE-707E5CB75137}"/>
          </ac:picMkLst>
        </pc:picChg>
        <pc:picChg chg="del mod">
          <ac:chgData name="Høvig, Kjetil Stavø" userId="d59619c1-d9c6-4ac1-acbb-cc4cfd24e77e" providerId="ADAL" clId="{FB56092B-1D91-4F28-AEA2-E940B49BD3B1}" dt="2024-02-13T09:24:27.576" v="3439"/>
          <ac:picMkLst>
            <pc:docMk/>
            <pc:sldMk cId="120677388" sldId="279"/>
            <ac:picMk id="6" creationId="{FB042E1B-3688-5308-AFC3-BDF4D3823ED0}"/>
          </ac:picMkLst>
        </pc:picChg>
        <pc:picChg chg="add del mod">
          <ac:chgData name="Høvig, Kjetil Stavø" userId="d59619c1-d9c6-4ac1-acbb-cc4cfd24e77e" providerId="ADAL" clId="{FB56092B-1D91-4F28-AEA2-E940B49BD3B1}" dt="2024-02-06T11:28:07.525" v="389"/>
          <ac:picMkLst>
            <pc:docMk/>
            <pc:sldMk cId="120677388" sldId="279"/>
            <ac:picMk id="7" creationId="{E1C228AF-AFB6-6F2D-3A33-A0B74D28CDA3}"/>
          </ac:picMkLst>
        </pc:picChg>
        <pc:picChg chg="add mod">
          <ac:chgData name="Høvig, Kjetil Stavø" userId="d59619c1-d9c6-4ac1-acbb-cc4cfd24e77e" providerId="ADAL" clId="{FB56092B-1D91-4F28-AEA2-E940B49BD3B1}" dt="2024-02-06T11:28:34.755" v="396" actId="1076"/>
          <ac:picMkLst>
            <pc:docMk/>
            <pc:sldMk cId="120677388" sldId="279"/>
            <ac:picMk id="8" creationId="{36CE7A76-A8C7-45BF-B559-F7ADA55CA854}"/>
          </ac:picMkLst>
        </pc:picChg>
      </pc:sldChg>
      <pc:sldChg chg="delSp modSp add del mod chgLayout">
        <pc:chgData name="Høvig, Kjetil Stavø" userId="d59619c1-d9c6-4ac1-acbb-cc4cfd24e77e" providerId="ADAL" clId="{FB56092B-1D91-4F28-AEA2-E940B49BD3B1}" dt="2024-02-01T10:56:47.239" v="49" actId="2696"/>
        <pc:sldMkLst>
          <pc:docMk/>
          <pc:sldMk cId="1936478394" sldId="280"/>
        </pc:sldMkLst>
        <pc:spChg chg="mod ord">
          <ac:chgData name="Høvig, Kjetil Stavø" userId="d59619c1-d9c6-4ac1-acbb-cc4cfd24e77e" providerId="ADAL" clId="{FB56092B-1D91-4F28-AEA2-E940B49BD3B1}" dt="2024-02-06T11:05:54.758" v="347" actId="122"/>
          <ac:spMkLst>
            <pc:docMk/>
            <pc:sldMk cId="1936478394" sldId="280"/>
            <ac:spMk id="2" creationId="{92D7B674-03F4-3FE8-9AEA-5877CB363537}"/>
          </ac:spMkLst>
        </pc:spChg>
        <pc:spChg chg="del">
          <ac:chgData name="Høvig, Kjetil Stavø" userId="d59619c1-d9c6-4ac1-acbb-cc4cfd24e77e" providerId="ADAL" clId="{FB56092B-1D91-4F28-AEA2-E940B49BD3B1}" dt="2024-02-06T11:04:53.645" v="318" actId="26606"/>
          <ac:spMkLst>
            <pc:docMk/>
            <pc:sldMk cId="1936478394" sldId="280"/>
            <ac:spMk id="3" creationId="{A4536335-F72C-D909-C437-7F37F6046B3D}"/>
          </ac:spMkLst>
        </pc:spChg>
        <pc:spChg chg="add mod">
          <ac:chgData name="Høvig, Kjetil Stavø" userId="d59619c1-d9c6-4ac1-acbb-cc4cfd24e77e" providerId="ADAL" clId="{FB56092B-1D91-4F28-AEA2-E940B49BD3B1}" dt="2024-02-06T11:04:53.645" v="318" actId="26606"/>
          <ac:spMkLst>
            <pc:docMk/>
            <pc:sldMk cId="1936478394" sldId="280"/>
            <ac:spMk id="10" creationId="{75C62AD3-1726-BDD2-4520-66D7DDDA0A44}"/>
          </ac:spMkLst>
        </pc:spChg>
        <pc:spChg chg="add mod modVis">
          <ac:chgData name="Høvig, Kjetil Stavø" userId="d59619c1-d9c6-4ac1-acbb-cc4cfd24e77e" providerId="ADAL" clId="{FB56092B-1D91-4F28-AEA2-E940B49BD3B1}" dt="2024-02-06T11:05:24.601" v="329" actId="26606"/>
          <ac:spMkLst>
            <pc:docMk/>
            <pc:sldMk cId="1936478394" sldId="280"/>
            <ac:spMk id="12" creationId="{5C380FE8-E289-1B5E-69B2-4D9846D62D0C}"/>
          </ac:spMkLst>
        </pc:spChg>
        <pc:spChg chg="add del mod">
          <ac:chgData name="Høvig, Kjetil Stavø" userId="d59619c1-d9c6-4ac1-acbb-cc4cfd24e77e" providerId="ADAL" clId="{FB56092B-1D91-4F28-AEA2-E940B49BD3B1}" dt="2024-02-06T11:05:24.595" v="328" actId="26606"/>
          <ac:spMkLst>
            <pc:docMk/>
            <pc:sldMk cId="1936478394" sldId="280"/>
            <ac:spMk id="17" creationId="{0265F9BC-0FFC-CFDE-BF63-F06BD4E640C8}"/>
          </ac:spMkLst>
        </pc:spChg>
        <pc:spChg chg="add del mod">
          <ac:chgData name="Høvig, Kjetil Stavø" userId="d59619c1-d9c6-4ac1-acbb-cc4cfd24e77e" providerId="ADAL" clId="{FB56092B-1D91-4F28-AEA2-E940B49BD3B1}" dt="2024-02-06T11:05:24.595" v="328" actId="26606"/>
          <ac:spMkLst>
            <pc:docMk/>
            <pc:sldMk cId="1936478394" sldId="280"/>
            <ac:spMk id="19" creationId="{F936E634-D88C-93B9-28B3-8DC8F9560468}"/>
          </ac:spMkLst>
        </pc:spChg>
        <pc:spChg chg="add del mod">
          <ac:chgData name="Høvig, Kjetil Stavø" userId="d59619c1-d9c6-4ac1-acbb-cc4cfd24e77e" providerId="ADAL" clId="{FB56092B-1D91-4F28-AEA2-E940B49BD3B1}" dt="2024-02-06T11:05:24.595" v="328" actId="26606"/>
          <ac:spMkLst>
            <pc:docMk/>
            <pc:sldMk cId="1936478394" sldId="280"/>
            <ac:spMk id="21" creationId="{E6268881-047F-55A9-6F4B-6EC58D13682F}"/>
          </ac:spMkLst>
        </pc:spChg>
        <pc:spChg chg="add del mod">
          <ac:chgData name="Høvig, Kjetil Stavø" userId="d59619c1-d9c6-4ac1-acbb-cc4cfd24e77e" providerId="ADAL" clId="{FB56092B-1D91-4F28-AEA2-E940B49BD3B1}" dt="2024-02-06T11:05:24.595" v="328" actId="26606"/>
          <ac:spMkLst>
            <pc:docMk/>
            <pc:sldMk cId="1936478394" sldId="280"/>
            <ac:spMk id="23" creationId="{3E2BC3FD-3CAC-715D-17CE-634F9E1B9600}"/>
          </ac:spMkLst>
        </pc:spChg>
        <pc:spChg chg="add del mod">
          <ac:chgData name="Høvig, Kjetil Stavø" userId="d59619c1-d9c6-4ac1-acbb-cc4cfd24e77e" providerId="ADAL" clId="{FB56092B-1D91-4F28-AEA2-E940B49BD3B1}" dt="2024-02-06T11:05:24.595" v="328" actId="26606"/>
          <ac:spMkLst>
            <pc:docMk/>
            <pc:sldMk cId="1936478394" sldId="280"/>
            <ac:spMk id="25" creationId="{1C395633-0764-7E42-7A00-4F0C466B0A7E}"/>
          </ac:spMkLst>
        </pc:spChg>
        <pc:spChg chg="add mod">
          <ac:chgData name="Høvig, Kjetil Stavø" userId="d59619c1-d9c6-4ac1-acbb-cc4cfd24e77e" providerId="ADAL" clId="{FB56092B-1D91-4F28-AEA2-E940B49BD3B1}" dt="2024-02-06T11:05:24.601" v="329" actId="26606"/>
          <ac:spMkLst>
            <pc:docMk/>
            <pc:sldMk cId="1936478394" sldId="280"/>
            <ac:spMk id="27" creationId="{79D7F90B-2A7E-FAEB-74FC-B5D3A070C1C1}"/>
          </ac:spMkLst>
        </pc:spChg>
        <pc:spChg chg="mod ord">
          <ac:chgData name="Høvig, Kjetil Stavø" userId="d59619c1-d9c6-4ac1-acbb-cc4cfd24e77e" providerId="ADAL" clId="{FB56092B-1D91-4F28-AEA2-E940B49BD3B1}" dt="2024-02-01T10:56:26.548" v="46" actId="700"/>
          <ac:spMkLst>
            <pc:docMk/>
            <pc:sldMk cId="1936478394" sldId="280"/>
            <ac:spMk id="120" creationId="{00000000-0000-0000-0000-000000000000}"/>
          </ac:spMkLst>
        </pc:spChg>
        <pc:spChg chg="mod ord">
          <ac:chgData name="Høvig, Kjetil Stavø" userId="d59619c1-d9c6-4ac1-acbb-cc4cfd24e77e" providerId="ADAL" clId="{FB56092B-1D91-4F28-AEA2-E940B49BD3B1}" dt="2024-02-01T10:56:26.548" v="46" actId="700"/>
          <ac:spMkLst>
            <pc:docMk/>
            <pc:sldMk cId="1936478394" sldId="280"/>
            <ac:spMk id="121" creationId="{00000000-0000-0000-0000-000000000000}"/>
          </ac:spMkLst>
        </pc:spChg>
        <pc:spChg chg="mod ord">
          <ac:chgData name="Høvig, Kjetil Stavø" userId="d59619c1-d9c6-4ac1-acbb-cc4cfd24e77e" providerId="ADAL" clId="{FB56092B-1D91-4F28-AEA2-E940B49BD3B1}" dt="2024-02-01T10:56:26.548" v="46" actId="700"/>
          <ac:spMkLst>
            <pc:docMk/>
            <pc:sldMk cId="1936478394" sldId="280"/>
            <ac:spMk id="122" creationId="{00000000-0000-0000-0000-000000000000}"/>
          </ac:spMkLst>
        </pc:spChg>
        <pc:spChg chg="mod ord">
          <ac:chgData name="Høvig, Kjetil Stavø" userId="d59619c1-d9c6-4ac1-acbb-cc4cfd24e77e" providerId="ADAL" clId="{FB56092B-1D91-4F28-AEA2-E940B49BD3B1}" dt="2024-02-01T10:56:26.548" v="46" actId="700"/>
          <ac:spMkLst>
            <pc:docMk/>
            <pc:sldMk cId="1936478394" sldId="280"/>
            <ac:spMk id="123" creationId="{00000000-0000-0000-0000-000000000000}"/>
          </ac:spMkLst>
        </pc:spChg>
        <pc:spChg chg="mod ord">
          <ac:chgData name="Høvig, Kjetil Stavø" userId="d59619c1-d9c6-4ac1-acbb-cc4cfd24e77e" providerId="ADAL" clId="{FB56092B-1D91-4F28-AEA2-E940B49BD3B1}" dt="2024-02-01T10:56:36.409" v="48" actId="6549"/>
          <ac:spMkLst>
            <pc:docMk/>
            <pc:sldMk cId="1936478394" sldId="280"/>
            <ac:spMk id="124" creationId="{00000000-0000-0000-0000-000000000000}"/>
          </ac:spMkLst>
        </pc:spChg>
        <pc:picChg chg="add del mod">
          <ac:chgData name="Høvig, Kjetil Stavø" userId="d59619c1-d9c6-4ac1-acbb-cc4cfd24e77e" providerId="ADAL" clId="{FB56092B-1D91-4F28-AEA2-E940B49BD3B1}" dt="2024-02-06T11:00:03.768" v="314"/>
          <ac:picMkLst>
            <pc:docMk/>
            <pc:sldMk cId="1936478394" sldId="280"/>
            <ac:picMk id="4" creationId="{181C5917-7696-2F3B-6A45-D1022056FC28}"/>
          </ac:picMkLst>
        </pc:picChg>
        <pc:picChg chg="add del mod">
          <ac:chgData name="Høvig, Kjetil Stavø" userId="d59619c1-d9c6-4ac1-acbb-cc4cfd24e77e" providerId="ADAL" clId="{FB56092B-1D91-4F28-AEA2-E940B49BD3B1}" dt="2024-02-06T11:05:24.601" v="329" actId="26606"/>
          <ac:picMkLst>
            <pc:docMk/>
            <pc:sldMk cId="1936478394" sldId="280"/>
            <ac:picMk id="5" creationId="{6840D4EB-B7AC-5BE4-37D7-54494B2E27BD}"/>
          </ac:picMkLst>
        </pc:picChg>
        <pc:picChg chg="del">
          <ac:chgData name="Høvig, Kjetil Stavø" userId="d59619c1-d9c6-4ac1-acbb-cc4cfd24e77e" providerId="ADAL" clId="{FB56092B-1D91-4F28-AEA2-E940B49BD3B1}" dt="2024-02-01T10:56:33.020" v="47" actId="21"/>
          <ac:picMkLst>
            <pc:docMk/>
            <pc:sldMk cId="1936478394" sldId="280"/>
            <ac:picMk id="125" creationId="{00000000-0000-0000-0000-000000000000}"/>
          </ac:picMkLst>
        </pc:picChg>
      </pc:sldChg>
      <pc:sldChg chg="addSp delSp modSp new del mod ord chgLayout">
        <pc:chgData name="Høvig, Kjetil Stavø" userId="d59619c1-d9c6-4ac1-acbb-cc4cfd24e77e" providerId="ADAL" clId="{FB56092B-1D91-4F28-AEA2-E940B49BD3B1}" dt="2024-02-06T11:22:14.372" v="365" actId="2696"/>
        <pc:sldMkLst>
          <pc:docMk/>
          <pc:sldMk cId="183730592" sldId="281"/>
        </pc:sldMkLst>
        <pc:spChg chg="del mod">
          <ac:chgData name="Høvig, Kjetil Stavø" userId="d59619c1-d9c6-4ac1-acbb-cc4cfd24e77e" providerId="ADAL" clId="{FB56092B-1D91-4F28-AEA2-E940B49BD3B1}" dt="2024-02-06T11:22:03.870" v="362" actId="6264"/>
          <ac:spMkLst>
            <pc:docMk/>
            <pc:sldMk cId="183730592" sldId="281"/>
            <ac:spMk id="2" creationId="{B1E92269-AF44-6310-F3FD-03AAC34707A8}"/>
          </ac:spMkLst>
        </pc:spChg>
        <pc:spChg chg="del">
          <ac:chgData name="Høvig, Kjetil Stavø" userId="d59619c1-d9c6-4ac1-acbb-cc4cfd24e77e" providerId="ADAL" clId="{FB56092B-1D91-4F28-AEA2-E940B49BD3B1}" dt="2024-02-06T11:22:03.870" v="362" actId="6264"/>
          <ac:spMkLst>
            <pc:docMk/>
            <pc:sldMk cId="183730592" sldId="281"/>
            <ac:spMk id="3" creationId="{99BC59A5-627E-BC05-4443-334D8F3FA58B}"/>
          </ac:spMkLst>
        </pc:spChg>
        <pc:spChg chg="del">
          <ac:chgData name="Høvig, Kjetil Stavø" userId="d59619c1-d9c6-4ac1-acbb-cc4cfd24e77e" providerId="ADAL" clId="{FB56092B-1D91-4F28-AEA2-E940B49BD3B1}" dt="2024-02-06T11:22:03.870" v="362" actId="6264"/>
          <ac:spMkLst>
            <pc:docMk/>
            <pc:sldMk cId="183730592" sldId="281"/>
            <ac:spMk id="4" creationId="{7032C7D7-B78C-3282-4D4E-FF75F6236892}"/>
          </ac:spMkLst>
        </pc:spChg>
        <pc:spChg chg="add mod ord">
          <ac:chgData name="Høvig, Kjetil Stavø" userId="d59619c1-d9c6-4ac1-acbb-cc4cfd24e77e" providerId="ADAL" clId="{FB56092B-1D91-4F28-AEA2-E940B49BD3B1}" dt="2024-02-06T11:22:03.870" v="362" actId="6264"/>
          <ac:spMkLst>
            <pc:docMk/>
            <pc:sldMk cId="183730592" sldId="281"/>
            <ac:spMk id="5" creationId="{15C836C0-BF0D-4430-0F8F-BD5FADA6E28D}"/>
          </ac:spMkLst>
        </pc:spChg>
        <pc:spChg chg="add mod ord">
          <ac:chgData name="Høvig, Kjetil Stavø" userId="d59619c1-d9c6-4ac1-acbb-cc4cfd24e77e" providerId="ADAL" clId="{FB56092B-1D91-4F28-AEA2-E940B49BD3B1}" dt="2024-02-06T11:22:03.870" v="362" actId="6264"/>
          <ac:spMkLst>
            <pc:docMk/>
            <pc:sldMk cId="183730592" sldId="281"/>
            <ac:spMk id="6" creationId="{F99B34AB-3788-174B-7C44-0A69955FC323}"/>
          </ac:spMkLst>
        </pc:spChg>
        <pc:spChg chg="add mod ord">
          <ac:chgData name="Høvig, Kjetil Stavø" userId="d59619c1-d9c6-4ac1-acbb-cc4cfd24e77e" providerId="ADAL" clId="{FB56092B-1D91-4F28-AEA2-E940B49BD3B1}" dt="2024-02-06T11:22:03.870" v="362" actId="6264"/>
          <ac:spMkLst>
            <pc:docMk/>
            <pc:sldMk cId="183730592" sldId="281"/>
            <ac:spMk id="7" creationId="{D83CA01B-E734-D2AE-10A6-57B5DDA74DA7}"/>
          </ac:spMkLst>
        </pc:spChg>
        <pc:spChg chg="add del">
          <ac:chgData name="Høvig, Kjetil Stavø" userId="d59619c1-d9c6-4ac1-acbb-cc4cfd24e77e" providerId="ADAL" clId="{FB56092B-1D91-4F28-AEA2-E940B49BD3B1}" dt="2024-02-06T11:22:09.970" v="364" actId="22"/>
          <ac:spMkLst>
            <pc:docMk/>
            <pc:sldMk cId="183730592" sldId="281"/>
            <ac:spMk id="9" creationId="{FA52B84D-CA9A-4BB5-9900-9F0281E3554F}"/>
          </ac:spMkLst>
        </pc:spChg>
      </pc:sldChg>
      <pc:sldChg chg="new del">
        <pc:chgData name="Høvig, Kjetil Stavø" userId="d59619c1-d9c6-4ac1-acbb-cc4cfd24e77e" providerId="ADAL" clId="{FB56092B-1D91-4F28-AEA2-E940B49BD3B1}" dt="2024-02-06T11:05:07.187" v="324" actId="680"/>
        <pc:sldMkLst>
          <pc:docMk/>
          <pc:sldMk cId="2001633710" sldId="281"/>
        </pc:sldMkLst>
      </pc:sldChg>
      <pc:sldChg chg="new del">
        <pc:chgData name="Høvig, Kjetil Stavø" userId="d59619c1-d9c6-4ac1-acbb-cc4cfd24e77e" providerId="ADAL" clId="{FB56092B-1D91-4F28-AEA2-E940B49BD3B1}" dt="2024-02-06T11:21:40.998" v="355" actId="680"/>
        <pc:sldMkLst>
          <pc:docMk/>
          <pc:sldMk cId="2897848532" sldId="281"/>
        </pc:sldMkLst>
      </pc:sldChg>
      <pc:sldChg chg="modSp new del mod">
        <pc:chgData name="Høvig, Kjetil Stavø" userId="d59619c1-d9c6-4ac1-acbb-cc4cfd24e77e" providerId="ADAL" clId="{FB56092B-1D91-4F28-AEA2-E940B49BD3B1}" dt="2024-02-09T12:26:32.301" v="1623" actId="2696"/>
        <pc:sldMkLst>
          <pc:docMk/>
          <pc:sldMk cId="4201566772" sldId="281"/>
        </pc:sldMkLst>
        <pc:spChg chg="mod">
          <ac:chgData name="Høvig, Kjetil Stavø" userId="d59619c1-d9c6-4ac1-acbb-cc4cfd24e77e" providerId="ADAL" clId="{FB56092B-1D91-4F28-AEA2-E940B49BD3B1}" dt="2024-02-06T11:22:23.388" v="367"/>
          <ac:spMkLst>
            <pc:docMk/>
            <pc:sldMk cId="4201566772" sldId="281"/>
            <ac:spMk id="2" creationId="{AE6CDD1B-14C5-A88C-3414-E89E58FCC4E5}"/>
          </ac:spMkLst>
        </pc:spChg>
        <pc:spChg chg="mod">
          <ac:chgData name="Høvig, Kjetil Stavø" userId="d59619c1-d9c6-4ac1-acbb-cc4cfd24e77e" providerId="ADAL" clId="{FB56092B-1D91-4F28-AEA2-E940B49BD3B1}" dt="2024-02-06T11:42:38.961" v="453" actId="20577"/>
          <ac:spMkLst>
            <pc:docMk/>
            <pc:sldMk cId="4201566772" sldId="281"/>
            <ac:spMk id="3" creationId="{AB2F871E-4F05-010F-F35B-37F17CF11282}"/>
          </ac:spMkLst>
        </pc:spChg>
      </pc:sldChg>
      <pc:sldChg chg="addSp delSp modSp new mod modClrScheme chgLayout">
        <pc:chgData name="Høvig, Kjetil Stavø" userId="d59619c1-d9c6-4ac1-acbb-cc4cfd24e77e" providerId="ADAL" clId="{FB56092B-1D91-4F28-AEA2-E940B49BD3B1}" dt="2024-02-06T11:31:19.145" v="417" actId="1076"/>
        <pc:sldMkLst>
          <pc:docMk/>
          <pc:sldMk cId="1807202086" sldId="282"/>
        </pc:sldMkLst>
        <pc:spChg chg="del">
          <ac:chgData name="Høvig, Kjetil Stavø" userId="d59619c1-d9c6-4ac1-acbb-cc4cfd24e77e" providerId="ADAL" clId="{FB56092B-1D91-4F28-AEA2-E940B49BD3B1}" dt="2024-02-06T11:30:40.384" v="411"/>
          <ac:spMkLst>
            <pc:docMk/>
            <pc:sldMk cId="1807202086" sldId="282"/>
            <ac:spMk id="2" creationId="{DA77922B-4E1E-E226-DBB4-B29BFCDFD616}"/>
          </ac:spMkLst>
        </pc:spChg>
        <pc:spChg chg="del">
          <ac:chgData name="Høvig, Kjetil Stavø" userId="d59619c1-d9c6-4ac1-acbb-cc4cfd24e77e" providerId="ADAL" clId="{FB56092B-1D91-4F28-AEA2-E940B49BD3B1}" dt="2024-02-06T11:31:15.479" v="416" actId="26606"/>
          <ac:spMkLst>
            <pc:docMk/>
            <pc:sldMk cId="1807202086" sldId="282"/>
            <ac:spMk id="3" creationId="{5BF1C55A-9298-53A6-E378-EBE4353AB25B}"/>
          </ac:spMkLst>
        </pc:spChg>
        <pc:picChg chg="add mod">
          <ac:chgData name="Høvig, Kjetil Stavø" userId="d59619c1-d9c6-4ac1-acbb-cc4cfd24e77e" providerId="ADAL" clId="{FB56092B-1D91-4F28-AEA2-E940B49BD3B1}" dt="2024-02-06T11:31:19.145" v="417" actId="1076"/>
          <ac:picMkLst>
            <pc:docMk/>
            <pc:sldMk cId="1807202086" sldId="282"/>
            <ac:picMk id="4" creationId="{935F0C3C-1076-0CC2-0E87-18BDF24AFB51}"/>
          </ac:picMkLst>
        </pc:picChg>
      </pc:sldChg>
      <pc:sldChg chg="modSp new mod">
        <pc:chgData name="Høvig, Kjetil Stavø" userId="d59619c1-d9c6-4ac1-acbb-cc4cfd24e77e" providerId="ADAL" clId="{FB56092B-1D91-4F28-AEA2-E940B49BD3B1}" dt="2024-02-06T13:55:50.133" v="1075" actId="20577"/>
        <pc:sldMkLst>
          <pc:docMk/>
          <pc:sldMk cId="2138541422" sldId="283"/>
        </pc:sldMkLst>
        <pc:spChg chg="mod">
          <ac:chgData name="Høvig, Kjetil Stavø" userId="d59619c1-d9c6-4ac1-acbb-cc4cfd24e77e" providerId="ADAL" clId="{FB56092B-1D91-4F28-AEA2-E940B49BD3B1}" dt="2024-02-06T11:46:11.360" v="457" actId="20577"/>
          <ac:spMkLst>
            <pc:docMk/>
            <pc:sldMk cId="2138541422" sldId="283"/>
            <ac:spMk id="2" creationId="{0A02EC8A-6E79-833E-D9B7-F82EB23D992F}"/>
          </ac:spMkLst>
        </pc:spChg>
        <pc:spChg chg="mod">
          <ac:chgData name="Høvig, Kjetil Stavø" userId="d59619c1-d9c6-4ac1-acbb-cc4cfd24e77e" providerId="ADAL" clId="{FB56092B-1D91-4F28-AEA2-E940B49BD3B1}" dt="2024-02-06T13:55:50.133" v="1075" actId="20577"/>
          <ac:spMkLst>
            <pc:docMk/>
            <pc:sldMk cId="2138541422" sldId="283"/>
            <ac:spMk id="3" creationId="{F7A60C16-A811-FD5E-DFEF-C75C00C43606}"/>
          </ac:spMkLst>
        </pc:spChg>
      </pc:sldChg>
      <pc:sldChg chg="modSp new del mod modAnim">
        <pc:chgData name="Høvig, Kjetil Stavø" userId="d59619c1-d9c6-4ac1-acbb-cc4cfd24e77e" providerId="ADAL" clId="{FB56092B-1D91-4F28-AEA2-E940B49BD3B1}" dt="2024-02-06T14:27:02.082" v="1436" actId="2696"/>
        <pc:sldMkLst>
          <pc:docMk/>
          <pc:sldMk cId="3632651427" sldId="284"/>
        </pc:sldMkLst>
        <pc:spChg chg="mod">
          <ac:chgData name="Høvig, Kjetil Stavø" userId="d59619c1-d9c6-4ac1-acbb-cc4cfd24e77e" providerId="ADAL" clId="{FB56092B-1D91-4F28-AEA2-E940B49BD3B1}" dt="2024-02-06T12:03:13.379" v="489"/>
          <ac:spMkLst>
            <pc:docMk/>
            <pc:sldMk cId="3632651427" sldId="284"/>
            <ac:spMk id="2" creationId="{CA331E87-5886-1E79-AC3E-1DDE319CB462}"/>
          </ac:spMkLst>
        </pc:spChg>
        <pc:spChg chg="mod">
          <ac:chgData name="Høvig, Kjetil Stavø" userId="d59619c1-d9c6-4ac1-acbb-cc4cfd24e77e" providerId="ADAL" clId="{FB56092B-1D91-4F28-AEA2-E940B49BD3B1}" dt="2024-02-06T13:05:30.488" v="724" actId="20577"/>
          <ac:spMkLst>
            <pc:docMk/>
            <pc:sldMk cId="3632651427" sldId="284"/>
            <ac:spMk id="3" creationId="{92FF02E5-5A60-429D-2B75-B794D39E2503}"/>
          </ac:spMkLst>
        </pc:spChg>
      </pc:sldChg>
      <pc:sldChg chg="addSp delSp modSp new mod modClrScheme chgLayout">
        <pc:chgData name="Høvig, Kjetil Stavø" userId="d59619c1-d9c6-4ac1-acbb-cc4cfd24e77e" providerId="ADAL" clId="{FB56092B-1D91-4F28-AEA2-E940B49BD3B1}" dt="2024-02-06T13:06:00.198" v="778" actId="20577"/>
        <pc:sldMkLst>
          <pc:docMk/>
          <pc:sldMk cId="51764629" sldId="285"/>
        </pc:sldMkLst>
        <pc:spChg chg="mod ord">
          <ac:chgData name="Høvig, Kjetil Stavø" userId="d59619c1-d9c6-4ac1-acbb-cc4cfd24e77e" providerId="ADAL" clId="{FB56092B-1D91-4F28-AEA2-E940B49BD3B1}" dt="2024-02-06T13:00:02.630" v="519" actId="26606"/>
          <ac:spMkLst>
            <pc:docMk/>
            <pc:sldMk cId="51764629" sldId="285"/>
            <ac:spMk id="2" creationId="{D76B5444-6163-6F18-4FDC-8A249CB71313}"/>
          </ac:spMkLst>
        </pc:spChg>
        <pc:spChg chg="del">
          <ac:chgData name="Høvig, Kjetil Stavø" userId="d59619c1-d9c6-4ac1-acbb-cc4cfd24e77e" providerId="ADAL" clId="{FB56092B-1D91-4F28-AEA2-E940B49BD3B1}" dt="2024-02-06T13:00:02.630" v="519" actId="26606"/>
          <ac:spMkLst>
            <pc:docMk/>
            <pc:sldMk cId="51764629" sldId="285"/>
            <ac:spMk id="3" creationId="{4A28E0C2-A094-A82A-4A98-9C0C2573E0D2}"/>
          </ac:spMkLst>
        </pc:spChg>
        <pc:spChg chg="add mod">
          <ac:chgData name="Høvig, Kjetil Stavø" userId="d59619c1-d9c6-4ac1-acbb-cc4cfd24e77e" providerId="ADAL" clId="{FB56092B-1D91-4F28-AEA2-E940B49BD3B1}" dt="2024-02-06T13:06:00.198" v="778" actId="20577"/>
          <ac:spMkLst>
            <pc:docMk/>
            <pc:sldMk cId="51764629" sldId="285"/>
            <ac:spMk id="9" creationId="{8B2D5AEF-1295-97CB-A53A-D1B008BD4C6A}"/>
          </ac:spMkLst>
        </pc:spChg>
        <pc:spChg chg="add mod">
          <ac:chgData name="Høvig, Kjetil Stavø" userId="d59619c1-d9c6-4ac1-acbb-cc4cfd24e77e" providerId="ADAL" clId="{FB56092B-1D91-4F28-AEA2-E940B49BD3B1}" dt="2024-02-06T13:00:02.630" v="519" actId="26606"/>
          <ac:spMkLst>
            <pc:docMk/>
            <pc:sldMk cId="51764629" sldId="285"/>
            <ac:spMk id="11" creationId="{D95EA473-E2D9-91E0-886F-7EBFAFCF6764}"/>
          </ac:spMkLst>
        </pc:spChg>
        <pc:picChg chg="add mod">
          <ac:chgData name="Høvig, Kjetil Stavø" userId="d59619c1-d9c6-4ac1-acbb-cc4cfd24e77e" providerId="ADAL" clId="{FB56092B-1D91-4F28-AEA2-E940B49BD3B1}" dt="2024-02-06T13:00:02.630" v="519" actId="26606"/>
          <ac:picMkLst>
            <pc:docMk/>
            <pc:sldMk cId="51764629" sldId="285"/>
            <ac:picMk id="4" creationId="{570E6D7B-5A46-E195-2960-7B298B12844C}"/>
          </ac:picMkLst>
        </pc:picChg>
      </pc:sldChg>
      <pc:sldChg chg="new del">
        <pc:chgData name="Høvig, Kjetil Stavø" userId="d59619c1-d9c6-4ac1-acbb-cc4cfd24e77e" providerId="ADAL" clId="{FB56092B-1D91-4F28-AEA2-E940B49BD3B1}" dt="2024-02-06T12:59:03.845" v="515" actId="680"/>
        <pc:sldMkLst>
          <pc:docMk/>
          <pc:sldMk cId="1778104973" sldId="285"/>
        </pc:sldMkLst>
      </pc:sldChg>
      <pc:sldChg chg="addSp delSp modSp new mod">
        <pc:chgData name="Høvig, Kjetil Stavø" userId="d59619c1-d9c6-4ac1-acbb-cc4cfd24e77e" providerId="ADAL" clId="{FB56092B-1D91-4F28-AEA2-E940B49BD3B1}" dt="2024-02-12T12:12:07.740" v="1891" actId="20577"/>
        <pc:sldMkLst>
          <pc:docMk/>
          <pc:sldMk cId="471390554" sldId="286"/>
        </pc:sldMkLst>
        <pc:spChg chg="mod">
          <ac:chgData name="Høvig, Kjetil Stavø" userId="d59619c1-d9c6-4ac1-acbb-cc4cfd24e77e" providerId="ADAL" clId="{FB56092B-1D91-4F28-AEA2-E940B49BD3B1}" dt="2024-02-12T12:12:07.740" v="1891" actId="20577"/>
          <ac:spMkLst>
            <pc:docMk/>
            <pc:sldMk cId="471390554" sldId="286"/>
            <ac:spMk id="2" creationId="{B6E724FD-9201-353C-FFEC-D646974733E2}"/>
          </ac:spMkLst>
        </pc:spChg>
        <pc:spChg chg="add del">
          <ac:chgData name="Høvig, Kjetil Stavø" userId="d59619c1-d9c6-4ac1-acbb-cc4cfd24e77e" providerId="ADAL" clId="{FB56092B-1D91-4F28-AEA2-E940B49BD3B1}" dt="2024-02-12T12:10:39.926" v="1736" actId="931"/>
          <ac:spMkLst>
            <pc:docMk/>
            <pc:sldMk cId="471390554" sldId="286"/>
            <ac:spMk id="3" creationId="{3FB025FC-E66D-BEBF-4B18-ED8EEE3C00E2}"/>
          </ac:spMkLst>
        </pc:spChg>
        <pc:spChg chg="mod">
          <ac:chgData name="Høvig, Kjetil Stavø" userId="d59619c1-d9c6-4ac1-acbb-cc4cfd24e77e" providerId="ADAL" clId="{FB56092B-1D91-4F28-AEA2-E940B49BD3B1}" dt="2024-02-12T12:10:56.727" v="1767" actId="20577"/>
          <ac:spMkLst>
            <pc:docMk/>
            <pc:sldMk cId="471390554" sldId="286"/>
            <ac:spMk id="4" creationId="{2346D485-B135-BF71-DC9E-DA34540C1578}"/>
          </ac:spMkLst>
        </pc:spChg>
        <pc:picChg chg="add del mod">
          <ac:chgData name="Høvig, Kjetil Stavø" userId="d59619c1-d9c6-4ac1-acbb-cc4cfd24e77e" providerId="ADAL" clId="{FB56092B-1D91-4F28-AEA2-E940B49BD3B1}" dt="2024-02-12T12:10:36.833" v="1735" actId="931"/>
          <ac:picMkLst>
            <pc:docMk/>
            <pc:sldMk cId="471390554" sldId="286"/>
            <ac:picMk id="7" creationId="{ECCBB4CD-B183-42A2-947F-095BC99FCE00}"/>
          </ac:picMkLst>
        </pc:picChg>
        <pc:picChg chg="add mod">
          <ac:chgData name="Høvig, Kjetil Stavø" userId="d59619c1-d9c6-4ac1-acbb-cc4cfd24e77e" providerId="ADAL" clId="{FB56092B-1D91-4F28-AEA2-E940B49BD3B1}" dt="2024-02-12T12:10:42.143" v="1737" actId="27614"/>
          <ac:picMkLst>
            <pc:docMk/>
            <pc:sldMk cId="471390554" sldId="286"/>
            <ac:picMk id="9" creationId="{F3A86CEC-593F-F3BB-02E6-07D24E510687}"/>
          </ac:picMkLst>
        </pc:picChg>
      </pc:sldChg>
      <pc:sldChg chg="addSp delSp modSp new mod modClrScheme chgLayout">
        <pc:chgData name="Høvig, Kjetil Stavø" userId="d59619c1-d9c6-4ac1-acbb-cc4cfd24e77e" providerId="ADAL" clId="{FB56092B-1D91-4F28-AEA2-E940B49BD3B1}" dt="2024-02-06T14:00:06.408" v="1388" actId="1076"/>
        <pc:sldMkLst>
          <pc:docMk/>
          <pc:sldMk cId="3228185119" sldId="287"/>
        </pc:sldMkLst>
        <pc:spChg chg="del">
          <ac:chgData name="Høvig, Kjetil Stavø" userId="d59619c1-d9c6-4ac1-acbb-cc4cfd24e77e" providerId="ADAL" clId="{FB56092B-1D91-4F28-AEA2-E940B49BD3B1}" dt="2024-02-06T13:58:14.726" v="1084" actId="26606"/>
          <ac:spMkLst>
            <pc:docMk/>
            <pc:sldMk cId="3228185119" sldId="287"/>
            <ac:spMk id="2" creationId="{B933E3B5-1113-E766-DB71-AE809E4AA7E0}"/>
          </ac:spMkLst>
        </pc:spChg>
        <pc:spChg chg="mod">
          <ac:chgData name="Høvig, Kjetil Stavø" userId="d59619c1-d9c6-4ac1-acbb-cc4cfd24e77e" providerId="ADAL" clId="{FB56092B-1D91-4F28-AEA2-E940B49BD3B1}" dt="2024-02-06T14:00:01.688" v="1387" actId="1076"/>
          <ac:spMkLst>
            <pc:docMk/>
            <pc:sldMk cId="3228185119" sldId="287"/>
            <ac:spMk id="3" creationId="{4277D12B-7716-C208-F17F-A0C2A2F71786}"/>
          </ac:spMkLst>
        </pc:spChg>
        <pc:spChg chg="add mod">
          <ac:chgData name="Høvig, Kjetil Stavø" userId="d59619c1-d9c6-4ac1-acbb-cc4cfd24e77e" providerId="ADAL" clId="{FB56092B-1D91-4F28-AEA2-E940B49BD3B1}" dt="2024-02-06T14:00:06.408" v="1388" actId="1076"/>
          <ac:spMkLst>
            <pc:docMk/>
            <pc:sldMk cId="3228185119" sldId="287"/>
            <ac:spMk id="9" creationId="{50E3C404-17BA-E454-1E53-A8B6A68F5ACB}"/>
          </ac:spMkLst>
        </pc:spChg>
        <pc:spChg chg="add mod">
          <ac:chgData name="Høvig, Kjetil Stavø" userId="d59619c1-d9c6-4ac1-acbb-cc4cfd24e77e" providerId="ADAL" clId="{FB56092B-1D91-4F28-AEA2-E940B49BD3B1}" dt="2024-02-06T13:58:14.726" v="1084" actId="26606"/>
          <ac:spMkLst>
            <pc:docMk/>
            <pc:sldMk cId="3228185119" sldId="287"/>
            <ac:spMk id="11" creationId="{4B63215A-089D-FC85-2D34-C36C8906EE35}"/>
          </ac:spMkLst>
        </pc:spChg>
        <pc:picChg chg="add mod">
          <ac:chgData name="Høvig, Kjetil Stavø" userId="d59619c1-d9c6-4ac1-acbb-cc4cfd24e77e" providerId="ADAL" clId="{FB56092B-1D91-4F28-AEA2-E940B49BD3B1}" dt="2024-02-06T13:58:14.726" v="1084" actId="26606"/>
          <ac:picMkLst>
            <pc:docMk/>
            <pc:sldMk cId="3228185119" sldId="287"/>
            <ac:picMk id="4" creationId="{7931F755-DBD9-43EA-92EA-18565CB82EEC}"/>
          </ac:picMkLst>
        </pc:picChg>
      </pc:sldChg>
      <pc:sldChg chg="addSp delSp modSp new mod modClrScheme chgLayout modNotesTx">
        <pc:chgData name="Høvig, Kjetil Stavø" userId="d59619c1-d9c6-4ac1-acbb-cc4cfd24e77e" providerId="ADAL" clId="{FB56092B-1D91-4F28-AEA2-E940B49BD3B1}" dt="2024-02-06T13:11:06.443" v="1022" actId="20577"/>
        <pc:sldMkLst>
          <pc:docMk/>
          <pc:sldMk cId="2535091630" sldId="288"/>
        </pc:sldMkLst>
        <pc:spChg chg="mod ord">
          <ac:chgData name="Høvig, Kjetil Stavø" userId="d59619c1-d9c6-4ac1-acbb-cc4cfd24e77e" providerId="ADAL" clId="{FB56092B-1D91-4F28-AEA2-E940B49BD3B1}" dt="2024-02-06T13:07:30.012" v="787" actId="26606"/>
          <ac:spMkLst>
            <pc:docMk/>
            <pc:sldMk cId="2535091630" sldId="288"/>
            <ac:spMk id="2" creationId="{3F0ECA95-DEBD-BF1F-E0A5-D27B93D65213}"/>
          </ac:spMkLst>
        </pc:spChg>
        <pc:spChg chg="del">
          <ac:chgData name="Høvig, Kjetil Stavø" userId="d59619c1-d9c6-4ac1-acbb-cc4cfd24e77e" providerId="ADAL" clId="{FB56092B-1D91-4F28-AEA2-E940B49BD3B1}" dt="2024-02-06T13:07:30.012" v="787" actId="26606"/>
          <ac:spMkLst>
            <pc:docMk/>
            <pc:sldMk cId="2535091630" sldId="288"/>
            <ac:spMk id="3" creationId="{597F4260-D9AE-A79B-D248-A34DE50DE47E}"/>
          </ac:spMkLst>
        </pc:spChg>
        <pc:spChg chg="add mod">
          <ac:chgData name="Høvig, Kjetil Stavø" userId="d59619c1-d9c6-4ac1-acbb-cc4cfd24e77e" providerId="ADAL" clId="{FB56092B-1D91-4F28-AEA2-E940B49BD3B1}" dt="2024-02-06T13:11:06.443" v="1022" actId="20577"/>
          <ac:spMkLst>
            <pc:docMk/>
            <pc:sldMk cId="2535091630" sldId="288"/>
            <ac:spMk id="10" creationId="{08F80892-6DD7-CB7B-8EF0-A6578C7B2AA2}"/>
          </ac:spMkLst>
        </pc:spChg>
        <pc:spChg chg="add mod">
          <ac:chgData name="Høvig, Kjetil Stavø" userId="d59619c1-d9c6-4ac1-acbb-cc4cfd24e77e" providerId="ADAL" clId="{FB56092B-1D91-4F28-AEA2-E940B49BD3B1}" dt="2024-02-06T13:07:30.012" v="787" actId="26606"/>
          <ac:spMkLst>
            <pc:docMk/>
            <pc:sldMk cId="2535091630" sldId="288"/>
            <ac:spMk id="12" creationId="{F978A137-E417-A6C5-AD82-DDBD4BBA35C4}"/>
          </ac:spMkLst>
        </pc:spChg>
        <pc:picChg chg="add mod">
          <ac:chgData name="Høvig, Kjetil Stavø" userId="d59619c1-d9c6-4ac1-acbb-cc4cfd24e77e" providerId="ADAL" clId="{FB56092B-1D91-4F28-AEA2-E940B49BD3B1}" dt="2024-02-06T13:07:30.012" v="787" actId="26606"/>
          <ac:picMkLst>
            <pc:docMk/>
            <pc:sldMk cId="2535091630" sldId="288"/>
            <ac:picMk id="5" creationId="{41B91BA9-0F3C-DA30-EC4A-BE8828658E28}"/>
          </ac:picMkLst>
        </pc:picChg>
      </pc:sldChg>
      <pc:sldChg chg="addSp delSp modSp new mod modClrScheme chgLayout">
        <pc:chgData name="Høvig, Kjetil Stavø" userId="d59619c1-d9c6-4ac1-acbb-cc4cfd24e77e" providerId="ADAL" clId="{FB56092B-1D91-4F28-AEA2-E940B49BD3B1}" dt="2024-02-06T14:23:45.986" v="1401" actId="26606"/>
        <pc:sldMkLst>
          <pc:docMk/>
          <pc:sldMk cId="3941448949" sldId="289"/>
        </pc:sldMkLst>
        <pc:spChg chg="del">
          <ac:chgData name="Høvig, Kjetil Stavø" userId="d59619c1-d9c6-4ac1-acbb-cc4cfd24e77e" providerId="ADAL" clId="{FB56092B-1D91-4F28-AEA2-E940B49BD3B1}" dt="2024-02-06T14:23:45.986" v="1401" actId="26606"/>
          <ac:spMkLst>
            <pc:docMk/>
            <pc:sldMk cId="3941448949" sldId="289"/>
            <ac:spMk id="2" creationId="{CC72131A-5025-ABC8-823E-FC583FA9871F}"/>
          </ac:spMkLst>
        </pc:spChg>
        <pc:spChg chg="del">
          <ac:chgData name="Høvig, Kjetil Stavø" userId="d59619c1-d9c6-4ac1-acbb-cc4cfd24e77e" providerId="ADAL" clId="{FB56092B-1D91-4F28-AEA2-E940B49BD3B1}" dt="2024-02-06T14:23:45.986" v="1401" actId="26606"/>
          <ac:spMkLst>
            <pc:docMk/>
            <pc:sldMk cId="3941448949" sldId="289"/>
            <ac:spMk id="3" creationId="{55C560B0-942E-6362-8A35-E684D1788305}"/>
          </ac:spMkLst>
        </pc:spChg>
        <pc:picChg chg="add mod">
          <ac:chgData name="Høvig, Kjetil Stavø" userId="d59619c1-d9c6-4ac1-acbb-cc4cfd24e77e" providerId="ADAL" clId="{FB56092B-1D91-4F28-AEA2-E940B49BD3B1}" dt="2024-02-06T14:23:45.986" v="1401" actId="26606"/>
          <ac:picMkLst>
            <pc:docMk/>
            <pc:sldMk cId="3941448949" sldId="289"/>
            <ac:picMk id="4" creationId="{BE123FC9-F113-D4CA-BE5D-680AECBEF5D5}"/>
          </ac:picMkLst>
        </pc:picChg>
      </pc:sldChg>
      <pc:sldChg chg="modSp mod modClrScheme chgLayout">
        <pc:chgData name="Høvig, Kjetil Stavø" userId="d59619c1-d9c6-4ac1-acbb-cc4cfd24e77e" providerId="ADAL" clId="{FB56092B-1D91-4F28-AEA2-E940B49BD3B1}" dt="2024-02-06T14:20:50.884" v="1398" actId="404"/>
        <pc:sldMkLst>
          <pc:docMk/>
          <pc:sldMk cId="682919632" sldId="304"/>
        </pc:sldMkLst>
        <pc:spChg chg="mod ord">
          <ac:chgData name="Høvig, Kjetil Stavø" userId="d59619c1-d9c6-4ac1-acbb-cc4cfd24e77e" providerId="ADAL" clId="{FB56092B-1D91-4F28-AEA2-E940B49BD3B1}" dt="2024-02-06T14:20:30.999" v="1390" actId="700"/>
          <ac:spMkLst>
            <pc:docMk/>
            <pc:sldMk cId="682919632" sldId="304"/>
            <ac:spMk id="2" creationId="{2FFCBC31-6A39-F394-5363-134F4CAD477B}"/>
          </ac:spMkLst>
        </pc:spChg>
        <pc:spChg chg="mod ord">
          <ac:chgData name="Høvig, Kjetil Stavø" userId="d59619c1-d9c6-4ac1-acbb-cc4cfd24e77e" providerId="ADAL" clId="{FB56092B-1D91-4F28-AEA2-E940B49BD3B1}" dt="2024-02-06T14:20:50.884" v="1398" actId="404"/>
          <ac:spMkLst>
            <pc:docMk/>
            <pc:sldMk cId="682919632" sldId="304"/>
            <ac:spMk id="3" creationId="{7FE14159-5AA3-9B88-44A0-4A865F249B18}"/>
          </ac:spMkLst>
        </pc:spChg>
        <pc:spChg chg="mod ord">
          <ac:chgData name="Høvig, Kjetil Stavø" userId="d59619c1-d9c6-4ac1-acbb-cc4cfd24e77e" providerId="ADAL" clId="{FB56092B-1D91-4F28-AEA2-E940B49BD3B1}" dt="2024-02-06T14:20:30.999" v="1390" actId="700"/>
          <ac:spMkLst>
            <pc:docMk/>
            <pc:sldMk cId="682919632" sldId="304"/>
            <ac:spMk id="4" creationId="{5330FDA5-750B-926C-67F4-17BEAF0B5FEE}"/>
          </ac:spMkLst>
        </pc:spChg>
      </pc:sldChg>
      <pc:sldChg chg="modSp mod modClrScheme chgLayout">
        <pc:chgData name="Høvig, Kjetil Stavø" userId="d59619c1-d9c6-4ac1-acbb-cc4cfd24e77e" providerId="ADAL" clId="{FB56092B-1D91-4F28-AEA2-E940B49BD3B1}" dt="2024-02-06T14:21:19.269" v="1399" actId="700"/>
        <pc:sldMkLst>
          <pc:docMk/>
          <pc:sldMk cId="60787206" sldId="323"/>
        </pc:sldMkLst>
        <pc:spChg chg="mod ord">
          <ac:chgData name="Høvig, Kjetil Stavø" userId="d59619c1-d9c6-4ac1-acbb-cc4cfd24e77e" providerId="ADAL" clId="{FB56092B-1D91-4F28-AEA2-E940B49BD3B1}" dt="2024-02-06T14:21:19.269" v="1399" actId="700"/>
          <ac:spMkLst>
            <pc:docMk/>
            <pc:sldMk cId="60787206" sldId="323"/>
            <ac:spMk id="2" creationId="{40785C7A-ADA5-5AD1-DF5E-69F3E108D661}"/>
          </ac:spMkLst>
        </pc:spChg>
        <pc:spChg chg="mod ord">
          <ac:chgData name="Høvig, Kjetil Stavø" userId="d59619c1-d9c6-4ac1-acbb-cc4cfd24e77e" providerId="ADAL" clId="{FB56092B-1D91-4F28-AEA2-E940B49BD3B1}" dt="2024-02-06T14:21:19.269" v="1399" actId="700"/>
          <ac:spMkLst>
            <pc:docMk/>
            <pc:sldMk cId="60787206" sldId="323"/>
            <ac:spMk id="3" creationId="{F5EC36D0-6AFA-3901-6642-56D246F54E9D}"/>
          </ac:spMkLst>
        </pc:spChg>
      </pc:sldChg>
      <pc:sldChg chg="modSp new mod">
        <pc:chgData name="Høvig, Kjetil Stavø" userId="d59619c1-d9c6-4ac1-acbb-cc4cfd24e77e" providerId="ADAL" clId="{FB56092B-1D91-4F28-AEA2-E940B49BD3B1}" dt="2024-02-06T14:26:55.333" v="1435"/>
        <pc:sldMkLst>
          <pc:docMk/>
          <pc:sldMk cId="2281646883" sldId="324"/>
        </pc:sldMkLst>
        <pc:spChg chg="mod">
          <ac:chgData name="Høvig, Kjetil Stavø" userId="d59619c1-d9c6-4ac1-acbb-cc4cfd24e77e" providerId="ADAL" clId="{FB56092B-1D91-4F28-AEA2-E940B49BD3B1}" dt="2024-02-06T14:26:55.333" v="1435"/>
          <ac:spMkLst>
            <pc:docMk/>
            <pc:sldMk cId="2281646883" sldId="324"/>
            <ac:spMk id="2" creationId="{03DB33F3-9607-2719-F6C4-98ADEC1C5094}"/>
          </ac:spMkLst>
        </pc:spChg>
        <pc:spChg chg="mod">
          <ac:chgData name="Høvig, Kjetil Stavø" userId="d59619c1-d9c6-4ac1-acbb-cc4cfd24e77e" providerId="ADAL" clId="{FB56092B-1D91-4F28-AEA2-E940B49BD3B1}" dt="2024-02-06T14:26:45.327" v="1434" actId="113"/>
          <ac:spMkLst>
            <pc:docMk/>
            <pc:sldMk cId="2281646883" sldId="324"/>
            <ac:spMk id="3" creationId="{FC28397A-C944-807A-0EA5-88B0A2832654}"/>
          </ac:spMkLst>
        </pc:spChg>
      </pc:sldChg>
      <pc:sldChg chg="modSp new mod">
        <pc:chgData name="Høvig, Kjetil Stavø" userId="d59619c1-d9c6-4ac1-acbb-cc4cfd24e77e" providerId="ADAL" clId="{FB56092B-1D91-4F28-AEA2-E940B49BD3B1}" dt="2024-02-09T12:10:02.565" v="1523" actId="20577"/>
        <pc:sldMkLst>
          <pc:docMk/>
          <pc:sldMk cId="586275781" sldId="325"/>
        </pc:sldMkLst>
        <pc:spChg chg="mod">
          <ac:chgData name="Høvig, Kjetil Stavø" userId="d59619c1-d9c6-4ac1-acbb-cc4cfd24e77e" providerId="ADAL" clId="{FB56092B-1D91-4F28-AEA2-E940B49BD3B1}" dt="2024-02-09T12:09:53.123" v="1521" actId="20577"/>
          <ac:spMkLst>
            <pc:docMk/>
            <pc:sldMk cId="586275781" sldId="325"/>
            <ac:spMk id="2" creationId="{50DFDB11-73EE-0521-52A5-8062052E398C}"/>
          </ac:spMkLst>
        </pc:spChg>
        <pc:spChg chg="mod">
          <ac:chgData name="Høvig, Kjetil Stavø" userId="d59619c1-d9c6-4ac1-acbb-cc4cfd24e77e" providerId="ADAL" clId="{FB56092B-1D91-4F28-AEA2-E940B49BD3B1}" dt="2024-02-09T12:10:02.565" v="1523" actId="20577"/>
          <ac:spMkLst>
            <pc:docMk/>
            <pc:sldMk cId="586275781" sldId="325"/>
            <ac:spMk id="3" creationId="{E310C5F6-E71D-567A-E45C-C17AAD79C648}"/>
          </ac:spMkLst>
        </pc:spChg>
      </pc:sldChg>
      <pc:sldChg chg="addSp modSp add mod modAnim modNotesTx">
        <pc:chgData name="Høvig, Kjetil Stavø" userId="d59619c1-d9c6-4ac1-acbb-cc4cfd24e77e" providerId="ADAL" clId="{FB56092B-1D91-4F28-AEA2-E940B49BD3B1}" dt="2024-02-12T12:17:18.887" v="3146" actId="20577"/>
        <pc:sldMkLst>
          <pc:docMk/>
          <pc:sldMk cId="1648612250" sldId="326"/>
        </pc:sldMkLst>
        <pc:spChg chg="mod">
          <ac:chgData name="Høvig, Kjetil Stavø" userId="d59619c1-d9c6-4ac1-acbb-cc4cfd24e77e" providerId="ADAL" clId="{FB56092B-1D91-4F28-AEA2-E940B49BD3B1}" dt="2024-02-12T12:16:19.737" v="3006" actId="20577"/>
          <ac:spMkLst>
            <pc:docMk/>
            <pc:sldMk cId="1648612250" sldId="326"/>
            <ac:spMk id="3" creationId="{E310C5F6-E71D-567A-E45C-C17AAD79C648}"/>
          </ac:spMkLst>
        </pc:spChg>
        <pc:spChg chg="add mod">
          <ac:chgData name="Høvig, Kjetil Stavø" userId="d59619c1-d9c6-4ac1-acbb-cc4cfd24e77e" providerId="ADAL" clId="{FB56092B-1D91-4F28-AEA2-E940B49BD3B1}" dt="2024-02-09T12:10:43.896" v="1526" actId="571"/>
          <ac:spMkLst>
            <pc:docMk/>
            <pc:sldMk cId="1648612250" sldId="326"/>
            <ac:spMk id="4" creationId="{BC56E300-C19C-A19B-E743-E33338DDB05B}"/>
          </ac:spMkLst>
        </pc:spChg>
      </pc:sldChg>
      <pc:sldChg chg="new del">
        <pc:chgData name="Høvig, Kjetil Stavø" userId="d59619c1-d9c6-4ac1-acbb-cc4cfd24e77e" providerId="ADAL" clId="{FB56092B-1D91-4F28-AEA2-E940B49BD3B1}" dt="2024-02-09T12:26:02.187" v="1620" actId="2696"/>
        <pc:sldMkLst>
          <pc:docMk/>
          <pc:sldMk cId="672218222" sldId="332"/>
        </pc:sldMkLst>
      </pc:sldChg>
      <pc:sldChg chg="delSp modSp add mod setBg delDesignElem chgLayout modNotesTx">
        <pc:chgData name="Høvig, Kjetil Stavø" userId="d59619c1-d9c6-4ac1-acbb-cc4cfd24e77e" providerId="ADAL" clId="{FB56092B-1D91-4F28-AEA2-E940B49BD3B1}" dt="2024-02-09T12:26:48.090" v="1628" actId="20577"/>
        <pc:sldMkLst>
          <pc:docMk/>
          <pc:sldMk cId="3418954578" sldId="333"/>
        </pc:sldMkLst>
        <pc:spChg chg="mod ord">
          <ac:chgData name="Høvig, Kjetil Stavø" userId="d59619c1-d9c6-4ac1-acbb-cc4cfd24e77e" providerId="ADAL" clId="{FB56092B-1D91-4F28-AEA2-E940B49BD3B1}" dt="2024-02-09T12:26:17.985" v="1622" actId="27636"/>
          <ac:spMkLst>
            <pc:docMk/>
            <pc:sldMk cId="3418954578" sldId="333"/>
            <ac:spMk id="2" creationId="{2E1F02EE-57B8-639B-0A29-CD88A6D0FA36}"/>
          </ac:spMkLst>
        </pc:spChg>
        <pc:spChg chg="mod ord">
          <ac:chgData name="Høvig, Kjetil Stavø" userId="d59619c1-d9c6-4ac1-acbb-cc4cfd24e77e" providerId="ADAL" clId="{FB56092B-1D91-4F28-AEA2-E940B49BD3B1}" dt="2024-02-09T12:26:48.090" v="1628" actId="20577"/>
          <ac:spMkLst>
            <pc:docMk/>
            <pc:sldMk cId="3418954578" sldId="333"/>
            <ac:spMk id="3" creationId="{8BAD2F25-CAA9-C696-E08E-399CB8987CED}"/>
          </ac:spMkLst>
        </pc:spChg>
        <pc:spChg chg="del">
          <ac:chgData name="Høvig, Kjetil Stavø" userId="d59619c1-d9c6-4ac1-acbb-cc4cfd24e77e" providerId="ADAL" clId="{FB56092B-1D91-4F28-AEA2-E940B49BD3B1}" dt="2024-02-09T12:18:08.330" v="1606"/>
          <ac:spMkLst>
            <pc:docMk/>
            <pc:sldMk cId="3418954578" sldId="333"/>
            <ac:spMk id="16" creationId="{2C61293E-6EBE-43EF-A52C-9BEBFD7679D4}"/>
          </ac:spMkLst>
        </pc:spChg>
        <pc:spChg chg="del">
          <ac:chgData name="Høvig, Kjetil Stavø" userId="d59619c1-d9c6-4ac1-acbb-cc4cfd24e77e" providerId="ADAL" clId="{FB56092B-1D91-4F28-AEA2-E940B49BD3B1}" dt="2024-02-09T12:18:08.330" v="1606"/>
          <ac:spMkLst>
            <pc:docMk/>
            <pc:sldMk cId="3418954578" sldId="333"/>
            <ac:spMk id="18" creationId="{21540236-BFD5-4A9D-8840-4703E7F76825}"/>
          </ac:spMkLst>
        </pc:spChg>
        <pc:picChg chg="del">
          <ac:chgData name="Høvig, Kjetil Stavø" userId="d59619c1-d9c6-4ac1-acbb-cc4cfd24e77e" providerId="ADAL" clId="{FB56092B-1D91-4F28-AEA2-E940B49BD3B1}" dt="2024-02-09T12:18:21.111" v="1608" actId="21"/>
          <ac:picMkLst>
            <pc:docMk/>
            <pc:sldMk cId="3418954578" sldId="333"/>
            <ac:picMk id="5" creationId="{DE0EDBC1-D1F0-9BAD-5F47-4D5DD3560260}"/>
          </ac:picMkLst>
        </pc:picChg>
      </pc:sldChg>
      <pc:sldChg chg="delSp modSp add mod ord setBg delDesignElem chgLayout">
        <pc:chgData name="Høvig, Kjetil Stavø" userId="d59619c1-d9c6-4ac1-acbb-cc4cfd24e77e" providerId="ADAL" clId="{FB56092B-1D91-4F28-AEA2-E940B49BD3B1}" dt="2024-02-12T11:24:46.924" v="1727" actId="20577"/>
        <pc:sldMkLst>
          <pc:docMk/>
          <pc:sldMk cId="2072162177" sldId="334"/>
        </pc:sldMkLst>
        <pc:spChg chg="mod ord">
          <ac:chgData name="Høvig, Kjetil Stavø" userId="d59619c1-d9c6-4ac1-acbb-cc4cfd24e77e" providerId="ADAL" clId="{FB56092B-1D91-4F28-AEA2-E940B49BD3B1}" dt="2024-02-09T12:21:01.674" v="1616" actId="207"/>
          <ac:spMkLst>
            <pc:docMk/>
            <pc:sldMk cId="2072162177" sldId="334"/>
            <ac:spMk id="2" creationId="{B0230027-D08A-33A9-0C95-A897FB01CC01}"/>
          </ac:spMkLst>
        </pc:spChg>
        <pc:spChg chg="mod ord">
          <ac:chgData name="Høvig, Kjetil Stavø" userId="d59619c1-d9c6-4ac1-acbb-cc4cfd24e77e" providerId="ADAL" clId="{FB56092B-1D91-4F28-AEA2-E940B49BD3B1}" dt="2024-02-12T11:24:46.924" v="1727" actId="20577"/>
          <ac:spMkLst>
            <pc:docMk/>
            <pc:sldMk cId="2072162177" sldId="334"/>
            <ac:spMk id="3" creationId="{D205B644-E00D-7BCA-248C-745833932B28}"/>
          </ac:spMkLst>
        </pc:spChg>
        <pc:spChg chg="del">
          <ac:chgData name="Høvig, Kjetil Stavø" userId="d59619c1-d9c6-4ac1-acbb-cc4cfd24e77e" providerId="ADAL" clId="{FB56092B-1D91-4F28-AEA2-E940B49BD3B1}" dt="2024-02-09T12:20:42.943" v="1614"/>
          <ac:spMkLst>
            <pc:docMk/>
            <pc:sldMk cId="2072162177" sldId="334"/>
            <ac:spMk id="23" creationId="{5D6C15A0-C087-4593-8414-2B4EC1CDC3DE}"/>
          </ac:spMkLst>
        </pc:spChg>
        <pc:spChg chg="del">
          <ac:chgData name="Høvig, Kjetil Stavø" userId="d59619c1-d9c6-4ac1-acbb-cc4cfd24e77e" providerId="ADAL" clId="{FB56092B-1D91-4F28-AEA2-E940B49BD3B1}" dt="2024-02-09T12:20:42.943" v="1614"/>
          <ac:spMkLst>
            <pc:docMk/>
            <pc:sldMk cId="2072162177" sldId="334"/>
            <ac:spMk id="25" creationId="{777A147A-9ED8-46B4-8660-1B3C2AA880B5}"/>
          </ac:spMkLst>
        </pc:spChg>
      </pc:sldChg>
      <pc:sldChg chg="modSp new mod">
        <pc:chgData name="Høvig, Kjetil Stavø" userId="d59619c1-d9c6-4ac1-acbb-cc4cfd24e77e" providerId="ADAL" clId="{FB56092B-1D91-4F28-AEA2-E940B49BD3B1}" dt="2024-02-13T09:21:28.009" v="3435" actId="6549"/>
        <pc:sldMkLst>
          <pc:docMk/>
          <pc:sldMk cId="726248736" sldId="335"/>
        </pc:sldMkLst>
        <pc:spChg chg="mod">
          <ac:chgData name="Høvig, Kjetil Stavø" userId="d59619c1-d9c6-4ac1-acbb-cc4cfd24e77e" providerId="ADAL" clId="{FB56092B-1D91-4F28-AEA2-E940B49BD3B1}" dt="2024-02-13T09:20:37.623" v="3378" actId="20577"/>
          <ac:spMkLst>
            <pc:docMk/>
            <pc:sldMk cId="726248736" sldId="335"/>
            <ac:spMk id="2" creationId="{D80AF262-35A0-3F36-C59F-ABCD692AD0A4}"/>
          </ac:spMkLst>
        </pc:spChg>
        <pc:spChg chg="mod">
          <ac:chgData name="Høvig, Kjetil Stavø" userId="d59619c1-d9c6-4ac1-acbb-cc4cfd24e77e" providerId="ADAL" clId="{FB56092B-1D91-4F28-AEA2-E940B49BD3B1}" dt="2024-02-13T09:21:28.009" v="3435" actId="6549"/>
          <ac:spMkLst>
            <pc:docMk/>
            <pc:sldMk cId="726248736" sldId="335"/>
            <ac:spMk id="3" creationId="{226A3CC4-4752-FEB1-C68E-D0A1F88E8ADB}"/>
          </ac:spMkLst>
        </pc:spChg>
      </pc:sldChg>
      <pc:sldChg chg="new del">
        <pc:chgData name="Høvig, Kjetil Stavø" userId="d59619c1-d9c6-4ac1-acbb-cc4cfd24e77e" providerId="ADAL" clId="{FB56092B-1D91-4F28-AEA2-E940B49BD3B1}" dt="2024-02-13T09:16:51.645" v="3352" actId="680"/>
        <pc:sldMkLst>
          <pc:docMk/>
          <pc:sldMk cId="965777192" sldId="335"/>
        </pc:sldMkLst>
      </pc:sldChg>
      <pc:sldChg chg="new del">
        <pc:chgData name="Høvig, Kjetil Stavø" userId="d59619c1-d9c6-4ac1-acbb-cc4cfd24e77e" providerId="ADAL" clId="{FB56092B-1D91-4F28-AEA2-E940B49BD3B1}" dt="2024-02-13T09:25:30.961" v="3447" actId="2696"/>
        <pc:sldMkLst>
          <pc:docMk/>
          <pc:sldMk cId="1743765350" sldId="336"/>
        </pc:sldMkLst>
      </pc:sldChg>
      <pc:sldChg chg="addSp delSp modSp new mod ord">
        <pc:chgData name="Høvig, Kjetil Stavø" userId="d59619c1-d9c6-4ac1-acbb-cc4cfd24e77e" providerId="ADAL" clId="{FB56092B-1D91-4F28-AEA2-E940B49BD3B1}" dt="2024-02-13T09:28:18.631" v="4004"/>
        <pc:sldMkLst>
          <pc:docMk/>
          <pc:sldMk cId="2199983524" sldId="337"/>
        </pc:sldMkLst>
        <pc:spChg chg="del">
          <ac:chgData name="Høvig, Kjetil Stavø" userId="d59619c1-d9c6-4ac1-acbb-cc4cfd24e77e" providerId="ADAL" clId="{FB56092B-1D91-4F28-AEA2-E940B49BD3B1}" dt="2024-02-13T09:25:13.098" v="3442" actId="931"/>
          <ac:spMkLst>
            <pc:docMk/>
            <pc:sldMk cId="2199983524" sldId="337"/>
            <ac:spMk id="2" creationId="{4B76BBFC-92C2-536D-4A76-3808416D2FAA}"/>
          </ac:spMkLst>
        </pc:spChg>
        <pc:picChg chg="add mod">
          <ac:chgData name="Høvig, Kjetil Stavø" userId="d59619c1-d9c6-4ac1-acbb-cc4cfd24e77e" providerId="ADAL" clId="{FB56092B-1D91-4F28-AEA2-E940B49BD3B1}" dt="2024-02-13T09:25:23.855" v="3446" actId="962"/>
          <ac:picMkLst>
            <pc:docMk/>
            <pc:sldMk cId="2199983524" sldId="337"/>
            <ac:picMk id="5" creationId="{5CEB89D1-EA3B-06E3-221C-0D5D9C3B1FC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n-NO" sz="1050" noProof="0" dirty="0">
              <a:latin typeface="+mn-lt"/>
              <a:ea typeface="Open Sans SemiBold" panose="020B0706030804020204" pitchFamily="34" charset="0"/>
              <a:cs typeface="Open Sans SemiBold" panose="020B0706030804020204" pitchFamily="34" charset="0"/>
            </a:rPr>
            <a:t>embetsleiing</a:t>
          </a:r>
        </a:p>
      </dgm:t>
    </dgm:pt>
    <dgm:pt modelId="{1D57F6C1-B8A5-4F3C-86C0-7BCFFF6BD330}" type="parTrans" cxnId="{DAD31F30-2C5B-4DE4-98A7-FFEF06D6E47D}">
      <dgm:prSet/>
      <dgm:spPr/>
      <dgm:t>
        <a:bodyPr/>
        <a:lstStyle/>
        <a:p>
          <a:endParaRPr lang="nn-NO" noProof="0" dirty="0"/>
        </a:p>
      </dgm:t>
    </dgm:pt>
    <dgm:pt modelId="{93325594-2B3A-4FF9-A108-C80CAFA939D9}" type="sibTrans" cxnId="{DAD31F30-2C5B-4DE4-98A7-FFEF06D6E47D}">
      <dgm:prSet custT="1"/>
      <dgm:spPr>
        <a:ln>
          <a:solidFill>
            <a:schemeClr val="tx1"/>
          </a:solidFill>
          <a:prstDash val="sysDot"/>
        </a:ln>
      </dgm:spPr>
      <dgm:t>
        <a:bodyPr/>
        <a:lstStyle/>
        <a:p>
          <a:endParaRPr lang="nn-NO" noProof="0" dirty="0"/>
        </a:p>
      </dgm:t>
    </dgm:pt>
    <dgm:pt modelId="{AF9041BD-C952-4B86-A894-89148F6C266A}">
      <dgm:prSet phldrT="[Tekst]" custT="1"/>
      <dgm:spPr>
        <a:solidFill>
          <a:schemeClr val="accent1"/>
        </a:solidFill>
      </dgm:spPr>
      <dgm:t>
        <a:bodyPr/>
        <a:lstStyle/>
        <a:p>
          <a:r>
            <a:rPr lang="nn-NO" sz="1050" noProof="0" dirty="0"/>
            <a:t>helse, sosial </a:t>
          </a:r>
          <a:br>
            <a:rPr lang="nn-NO" sz="1050" noProof="0" dirty="0"/>
          </a:br>
          <a:r>
            <a:rPr lang="nn-NO" sz="1050" noProof="0" dirty="0"/>
            <a:t>og barnevern</a:t>
          </a:r>
        </a:p>
      </dgm:t>
    </dgm:pt>
    <dgm:pt modelId="{36C0BA03-B3F1-4EFA-A62F-84B733E6686C}" type="parTrans" cxnId="{A4D874BF-96C6-4A0A-A2CB-17ABAC0E1FBA}">
      <dgm:prSet/>
      <dgm:spPr/>
      <dgm:t>
        <a:bodyPr/>
        <a:lstStyle/>
        <a:p>
          <a:endParaRPr lang="nn-NO" noProof="0" dirty="0"/>
        </a:p>
      </dgm:t>
    </dgm:pt>
    <dgm:pt modelId="{414D6496-57F0-4C69-9D0A-7BCAF1F387C5}" type="sibTrans" cxnId="{A4D874BF-96C6-4A0A-A2CB-17ABAC0E1FBA}">
      <dgm:prSet custT="1"/>
      <dgm:spPr>
        <a:ln>
          <a:prstDash val="sysDot"/>
        </a:ln>
      </dgm:spPr>
      <dgm:t>
        <a:bodyPr/>
        <a:lstStyle/>
        <a:p>
          <a:endParaRPr lang="nn-NO" noProof="0" dirty="0"/>
        </a:p>
      </dgm:t>
    </dgm:pt>
    <dgm:pt modelId="{F249FCF1-CCE9-4FA2-88E8-C45F2F78328C}">
      <dgm:prSet phldrT="[Tekst]" custT="1"/>
      <dgm:spPr>
        <a:solidFill>
          <a:schemeClr val="accent1"/>
        </a:solidFill>
      </dgm:spPr>
      <dgm:t>
        <a:bodyPr/>
        <a:lstStyle/>
        <a:p>
          <a:r>
            <a:rPr lang="nn-NO" sz="1050" noProof="0" dirty="0"/>
            <a:t>utdanning og verjemål</a:t>
          </a:r>
        </a:p>
      </dgm:t>
    </dgm:pt>
    <dgm:pt modelId="{73C78F6B-6131-4677-93E5-E8A94F0D52F0}" type="parTrans" cxnId="{24E74616-6731-4DDD-8C02-723EAF961BC8}">
      <dgm:prSet/>
      <dgm:spPr/>
      <dgm:t>
        <a:bodyPr/>
        <a:lstStyle/>
        <a:p>
          <a:endParaRPr lang="nn-NO" noProof="0" dirty="0"/>
        </a:p>
      </dgm:t>
    </dgm:pt>
    <dgm:pt modelId="{3042B69E-6359-486B-8621-FEE603BF1B9C}" type="sibTrans" cxnId="{24E74616-6731-4DDD-8C02-723EAF961BC8}">
      <dgm:prSet custT="1"/>
      <dgm:spPr>
        <a:ln>
          <a:prstDash val="sysDot"/>
        </a:ln>
      </dgm:spPr>
      <dgm:t>
        <a:bodyPr/>
        <a:lstStyle/>
        <a:p>
          <a:endParaRPr lang="nn-NO" noProof="0" dirty="0"/>
        </a:p>
      </dgm:t>
    </dgm:pt>
    <dgm:pt modelId="{B9819CD3-02A0-40A1-B8E6-86EAAEC2805B}" type="asst">
      <dgm:prSet custT="1"/>
      <dgm:spPr>
        <a:solidFill>
          <a:schemeClr val="tx1">
            <a:lumMod val="90000"/>
            <a:lumOff val="10000"/>
          </a:schemeClr>
        </a:solidFill>
      </dgm:spPr>
      <dgm:t>
        <a:bodyPr/>
        <a:lstStyle/>
        <a:p>
          <a:r>
            <a:rPr lang="nn-NO" sz="1050" noProof="0" dirty="0"/>
            <a:t>stab</a:t>
          </a:r>
        </a:p>
      </dgm:t>
    </dgm:pt>
    <dgm:pt modelId="{755A17E0-002C-4D8F-B3AE-45B127348748}" type="parTrans" cxnId="{677E70E9-64CA-471A-BCD2-C53347F72DC7}">
      <dgm:prSet/>
      <dgm:spPr/>
      <dgm:t>
        <a:bodyPr/>
        <a:lstStyle/>
        <a:p>
          <a:endParaRPr lang="nn-NO" noProof="0" dirty="0"/>
        </a:p>
      </dgm:t>
    </dgm:pt>
    <dgm:pt modelId="{9D075618-2A17-4660-A0D9-BDBDC210E676}" type="sibTrans" cxnId="{677E70E9-64CA-471A-BCD2-C53347F72DC7}">
      <dgm:prSet custT="1"/>
      <dgm:spPr>
        <a:ln>
          <a:prstDash val="sysDot"/>
        </a:ln>
      </dgm:spPr>
      <dgm:t>
        <a:bodyPr/>
        <a:lstStyle/>
        <a:p>
          <a:endParaRPr lang="nn-NO" noProof="0" dirty="0"/>
        </a:p>
      </dgm:t>
    </dgm:pt>
    <dgm:pt modelId="{72C476B0-F20A-4EF5-BE1E-2645092B995D}">
      <dgm:prSet custT="1"/>
      <dgm:spPr>
        <a:solidFill>
          <a:schemeClr val="accent1"/>
        </a:solidFill>
      </dgm:spPr>
      <dgm:t>
        <a:bodyPr/>
        <a:lstStyle/>
        <a:p>
          <a:r>
            <a:rPr lang="nn-NO" sz="1050" noProof="0" dirty="0"/>
            <a:t>kommunal</a:t>
          </a:r>
        </a:p>
      </dgm:t>
    </dgm:pt>
    <dgm:pt modelId="{502E90F9-E424-48C6-8D41-00118DE56928}" type="parTrans" cxnId="{2651820C-F4E9-4CC4-99A6-F14A52D89E3E}">
      <dgm:prSet/>
      <dgm:spPr/>
      <dgm:t>
        <a:bodyPr/>
        <a:lstStyle/>
        <a:p>
          <a:endParaRPr lang="nn-NO" noProof="0" dirty="0"/>
        </a:p>
      </dgm:t>
    </dgm:pt>
    <dgm:pt modelId="{328CCD12-1967-44E8-ADD3-6F0E8339E938}" type="sibTrans" cxnId="{2651820C-F4E9-4CC4-99A6-F14A52D89E3E}">
      <dgm:prSet custT="1"/>
      <dgm:spPr>
        <a:ln>
          <a:prstDash val="sysDot"/>
        </a:ln>
      </dgm:spPr>
      <dgm:t>
        <a:bodyPr/>
        <a:lstStyle/>
        <a:p>
          <a:endParaRPr lang="nn-NO" noProof="0" dirty="0"/>
        </a:p>
      </dgm:t>
    </dgm:pt>
    <dgm:pt modelId="{B138A119-6A79-4DD2-A846-3768E0A6ED27}">
      <dgm:prSet custT="1"/>
      <dgm:spPr>
        <a:solidFill>
          <a:schemeClr val="accent1"/>
        </a:solidFill>
      </dgm:spPr>
      <dgm:t>
        <a:bodyPr/>
        <a:lstStyle/>
        <a:p>
          <a:r>
            <a:rPr lang="nn-NO" sz="1050" noProof="0" dirty="0"/>
            <a:t>miljø</a:t>
          </a:r>
        </a:p>
      </dgm:t>
    </dgm:pt>
    <dgm:pt modelId="{015048EC-7211-4F3F-85D3-2A8FBA80A4C0}" type="parTrans" cxnId="{1A77F972-16B6-465D-8E40-FF07EF978B30}">
      <dgm:prSet/>
      <dgm:spPr/>
      <dgm:t>
        <a:bodyPr/>
        <a:lstStyle/>
        <a:p>
          <a:endParaRPr lang="nn-NO" noProof="0" dirty="0"/>
        </a:p>
      </dgm:t>
    </dgm:pt>
    <dgm:pt modelId="{61BDAA26-51FE-4348-8011-F8A8FF29D85B}" type="sibTrans" cxnId="{1A77F972-16B6-465D-8E40-FF07EF978B30}">
      <dgm:prSet/>
      <dgm:spPr>
        <a:ln>
          <a:prstDash val="sysDot"/>
        </a:ln>
      </dgm:spPr>
      <dgm:t>
        <a:bodyPr/>
        <a:lstStyle/>
        <a:p>
          <a:endParaRPr lang="nn-NO" noProof="0" dirty="0"/>
        </a:p>
      </dgm:t>
    </dgm:pt>
    <dgm:pt modelId="{B7BD07FB-4A52-4F46-B7CF-45288A060C8B}">
      <dgm:prSet custT="1"/>
      <dgm:spPr>
        <a:solidFill>
          <a:schemeClr val="accent1"/>
        </a:solidFill>
      </dgm:spPr>
      <dgm:t>
        <a:bodyPr/>
        <a:lstStyle/>
        <a:p>
          <a:r>
            <a:rPr lang="nn-NO" sz="1050" noProof="0" dirty="0"/>
            <a:t>landbruk</a:t>
          </a:r>
        </a:p>
      </dgm:t>
    </dgm:pt>
    <dgm:pt modelId="{01E3AB34-70C7-4DF5-9D46-DD82E07704A7}" type="parTrans" cxnId="{E491CD53-40BC-4777-9FDB-C68678E25FCF}">
      <dgm:prSet/>
      <dgm:spPr/>
      <dgm:t>
        <a:bodyPr/>
        <a:lstStyle/>
        <a:p>
          <a:endParaRPr lang="nn-NO" noProof="0" dirty="0"/>
        </a:p>
      </dgm:t>
    </dgm:pt>
    <dgm:pt modelId="{C2666936-01D9-4D82-8949-FB4E86C82636}" type="sibTrans" cxnId="{E491CD53-40BC-4777-9FDB-C68678E25FCF}">
      <dgm:prSet/>
      <dgm:spPr>
        <a:ln>
          <a:prstDash val="sysDot"/>
        </a:ln>
      </dgm:spPr>
      <dgm:t>
        <a:bodyPr/>
        <a:lstStyle/>
        <a:p>
          <a:endParaRPr lang="nn-NO" noProof="0" dirty="0"/>
        </a:p>
      </dgm:t>
    </dgm:pt>
    <dgm:pt modelId="{F89426CD-3C33-417F-8833-A757159C52E0}">
      <dgm:prSet custT="1"/>
      <dgm:spPr>
        <a:solidFill>
          <a:schemeClr val="accent1"/>
        </a:solidFill>
      </dgm:spPr>
      <dgm:t>
        <a:bodyPr/>
        <a:lstStyle/>
        <a:p>
          <a:r>
            <a:rPr lang="nn-NO" sz="1050" noProof="0" dirty="0"/>
            <a:t>organisasjon </a:t>
          </a:r>
          <a:br>
            <a:rPr lang="nn-NO" sz="1050" noProof="0" dirty="0"/>
          </a:br>
          <a:r>
            <a:rPr lang="nn-NO" sz="1050" noProof="0" dirty="0"/>
            <a:t>og strategi</a:t>
          </a:r>
        </a:p>
      </dgm:t>
    </dgm:pt>
    <dgm:pt modelId="{68DAD9AE-207E-43AE-8A00-45EE7A7F6A50}" type="parTrans" cxnId="{974E630E-5039-4AC6-944C-43BB0D1FFE39}">
      <dgm:prSet/>
      <dgm:spPr/>
      <dgm:t>
        <a:bodyPr/>
        <a:lstStyle/>
        <a:p>
          <a:endParaRPr lang="nn-NO" noProof="0" dirty="0"/>
        </a:p>
      </dgm:t>
    </dgm:pt>
    <dgm:pt modelId="{440A130C-B3D5-45C5-BCC3-B604C4B6D2D1}" type="sibTrans" cxnId="{974E630E-5039-4AC6-944C-43BB0D1FFE39}">
      <dgm:prSet/>
      <dgm:spPr>
        <a:ln>
          <a:prstDash val="sysDot"/>
        </a:ln>
      </dgm:spPr>
      <dgm:t>
        <a:bodyPr/>
        <a:lstStyle/>
        <a:p>
          <a:endParaRPr lang="nn-NO" noProof="0" dirty="0"/>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7"/>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6">
        <dgm:presLayoutVars>
          <dgm:chPref val="3"/>
        </dgm:presLayoutVars>
      </dgm:prSet>
      <dgm:spPr/>
    </dgm:pt>
    <dgm:pt modelId="{AE4389E1-B609-4079-BE33-9ECB31A0F409}" type="pres">
      <dgm:prSet presAssocID="{AF9041BD-C952-4B86-A894-89148F6C266A}" presName="rootConnector" presStyleLbl="node2" presStyleIdx="0" presStyleCnt="6"/>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7"/>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6">
        <dgm:presLayoutVars>
          <dgm:chPref val="3"/>
        </dgm:presLayoutVars>
      </dgm:prSet>
      <dgm:spPr/>
    </dgm:pt>
    <dgm:pt modelId="{7A59863C-2861-4554-B51D-123C8AA5A637}" type="pres">
      <dgm:prSet presAssocID="{F249FCF1-CCE9-4FA2-88E8-C45F2F78328C}" presName="rootConnector" presStyleLbl="node2" presStyleIdx="1" presStyleCnt="6"/>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4FB51C5A-593C-4139-847D-4859BD95A570}" type="pres">
      <dgm:prSet presAssocID="{502E90F9-E424-48C6-8D41-00118DE56928}" presName="Name37" presStyleLbl="parChTrans1D2" presStyleIdx="2" presStyleCnt="7"/>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2" presStyleCnt="6">
        <dgm:presLayoutVars>
          <dgm:chPref val="3"/>
        </dgm:presLayoutVars>
      </dgm:prSet>
      <dgm:spPr/>
    </dgm:pt>
    <dgm:pt modelId="{7DC5A37F-945F-478E-874B-4E751415A05D}" type="pres">
      <dgm:prSet presAssocID="{72C476B0-F20A-4EF5-BE1E-2645092B995D}" presName="rootConnector" presStyleLbl="node2" presStyleIdx="2" presStyleCnt="6"/>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12FB4873-6B2B-45AF-BF6F-B9971B632CF3}" type="pres">
      <dgm:prSet presAssocID="{015048EC-7211-4F3F-85D3-2A8FBA80A4C0}" presName="Name37" presStyleLbl="parChTrans1D2" presStyleIdx="3" presStyleCnt="7"/>
      <dgm:spPr/>
    </dgm:pt>
    <dgm:pt modelId="{1DCA4219-3BCC-42B2-A7E1-9F1A0035183C}" type="pres">
      <dgm:prSet presAssocID="{B138A119-6A79-4DD2-A846-3768E0A6ED27}" presName="hierRoot2" presStyleCnt="0">
        <dgm:presLayoutVars>
          <dgm:hierBranch val="init"/>
        </dgm:presLayoutVars>
      </dgm:prSet>
      <dgm:spPr/>
    </dgm:pt>
    <dgm:pt modelId="{0A0A22A3-0030-4F59-AA0C-ACF32651F75E}" type="pres">
      <dgm:prSet presAssocID="{B138A119-6A79-4DD2-A846-3768E0A6ED27}" presName="rootComposite" presStyleCnt="0"/>
      <dgm:spPr/>
    </dgm:pt>
    <dgm:pt modelId="{AC8D6E1D-9DDA-40FF-98C0-9DE0A1663417}" type="pres">
      <dgm:prSet presAssocID="{B138A119-6A79-4DD2-A846-3768E0A6ED27}" presName="rootText" presStyleLbl="node2" presStyleIdx="3" presStyleCnt="6">
        <dgm:presLayoutVars>
          <dgm:chPref val="3"/>
        </dgm:presLayoutVars>
      </dgm:prSet>
      <dgm:spPr/>
    </dgm:pt>
    <dgm:pt modelId="{F42F21AF-77E6-4C77-B028-0A93254097F5}" type="pres">
      <dgm:prSet presAssocID="{B138A119-6A79-4DD2-A846-3768E0A6ED27}" presName="rootConnector" presStyleLbl="node2" presStyleIdx="3" presStyleCnt="6"/>
      <dgm:spPr/>
    </dgm:pt>
    <dgm:pt modelId="{C386CC39-F35C-4312-9D74-E87BB518E54C}" type="pres">
      <dgm:prSet presAssocID="{B138A119-6A79-4DD2-A846-3768E0A6ED27}" presName="hierChild4" presStyleCnt="0"/>
      <dgm:spPr/>
    </dgm:pt>
    <dgm:pt modelId="{F7031164-559C-4D58-B794-70A4AAF0DD4E}" type="pres">
      <dgm:prSet presAssocID="{B138A119-6A79-4DD2-A846-3768E0A6ED27}" presName="hierChild5" presStyleCnt="0"/>
      <dgm:spPr/>
    </dgm:pt>
    <dgm:pt modelId="{6C543AC1-CDEB-4FB0-958B-F8BD89E27C2C}" type="pres">
      <dgm:prSet presAssocID="{01E3AB34-70C7-4DF5-9D46-DD82E07704A7}" presName="Name37" presStyleLbl="parChTrans1D2" presStyleIdx="4" presStyleCnt="7"/>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6">
        <dgm:presLayoutVars>
          <dgm:chPref val="3"/>
        </dgm:presLayoutVars>
      </dgm:prSet>
      <dgm:spPr/>
    </dgm:pt>
    <dgm:pt modelId="{591D1F56-5BC4-4C89-89CA-2A723395BE04}" type="pres">
      <dgm:prSet presAssocID="{B7BD07FB-4A52-4F46-B7CF-45288A060C8B}" presName="rootConnector" presStyleLbl="node2" presStyleIdx="4" presStyleCnt="6"/>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5" presStyleCnt="7"/>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5" presStyleCnt="6">
        <dgm:presLayoutVars>
          <dgm:chPref val="3"/>
        </dgm:presLayoutVars>
      </dgm:prSet>
      <dgm:spPr/>
    </dgm:pt>
    <dgm:pt modelId="{20CFE40E-2A89-4173-A120-E24EC3FC83C6}" type="pres">
      <dgm:prSet presAssocID="{F89426CD-3C33-417F-8833-A757159C52E0}" presName="rootConnector" presStyleLbl="node2" presStyleIdx="5" presStyleCnt="6"/>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5D40459F-5C50-401D-84C7-174C86CC711B}" type="pres">
      <dgm:prSet presAssocID="{755A17E0-002C-4D8F-B3AE-45B127348748}" presName="Name111" presStyleLbl="parChTrans1D2" presStyleIdx="6" presStyleCnt="7"/>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0" presStyleCnt="1" custScaleX="136884" custScaleY="88309"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0" presStyleCnt="1"/>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3" destOrd="0" parTransId="{502E90F9-E424-48C6-8D41-00118DE56928}" sibTransId="{328CCD12-1967-44E8-ADD3-6F0E8339E938}"/>
    <dgm:cxn modelId="{974E630E-5039-4AC6-944C-43BB0D1FFE39}" srcId="{02DF0E28-7F03-47C9-BE2A-3E1C280F7C0C}" destId="{F89426CD-3C33-417F-8833-A757159C52E0}" srcOrd="6" destOrd="0" parTransId="{68DAD9AE-207E-43AE-8A00-45EE7A7F6A50}" sibTransId="{440A130C-B3D5-45C5-BCC3-B604C4B6D2D1}"/>
    <dgm:cxn modelId="{24E74616-6731-4DDD-8C02-723EAF961BC8}" srcId="{02DF0E28-7F03-47C9-BE2A-3E1C280F7C0C}" destId="{F249FCF1-CCE9-4FA2-88E8-C45F2F78328C}" srcOrd="2"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04CD4662-0504-437C-BFF9-5AE332A13DBE}" type="presOf" srcId="{B9819CD3-02A0-40A1-B8E6-86EAAEC2805B}" destId="{C32C0C48-A0F3-41D4-8BB6-B6566DFE356D}"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1A77F972-16B6-465D-8E40-FF07EF978B30}" srcId="{02DF0E28-7F03-47C9-BE2A-3E1C280F7C0C}" destId="{B138A119-6A79-4DD2-A846-3768E0A6ED27}" srcOrd="4" destOrd="0" parTransId="{015048EC-7211-4F3F-85D3-2A8FBA80A4C0}" sibTransId="{61BDAA26-51FE-4348-8011-F8A8FF29D85B}"/>
    <dgm:cxn modelId="{E491CD53-40BC-4777-9FDB-C68678E25FCF}" srcId="{02DF0E28-7F03-47C9-BE2A-3E1C280F7C0C}" destId="{B7BD07FB-4A52-4F46-B7CF-45288A060C8B}" srcOrd="5"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BE855884-C70F-4656-AC00-FB4094ED5407}" type="presOf" srcId="{B138A119-6A79-4DD2-A846-3768E0A6ED27}" destId="{F42F21AF-77E6-4C77-B028-0A93254097F5}"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DD430498-53DF-4E05-A705-5BCFE70C62ED}" type="presOf" srcId="{015048EC-7211-4F3F-85D3-2A8FBA80A4C0}" destId="{12FB4873-6B2B-45AF-BF6F-B9971B632CF3}"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A4D874BF-96C6-4A0A-A2CB-17ABAC0E1FBA}" srcId="{02DF0E28-7F03-47C9-BE2A-3E1C280F7C0C}" destId="{AF9041BD-C952-4B86-A894-89148F6C266A}" srcOrd="1" destOrd="0" parTransId="{36C0BA03-B3F1-4EFA-A62F-84B733E6686C}" sibTransId="{414D6496-57F0-4C69-9D0A-7BCAF1F387C5}"/>
    <dgm:cxn modelId="{124A32C0-ED76-4CF5-BBBD-CD0F102A694A}" type="presOf" srcId="{B138A119-6A79-4DD2-A846-3768E0A6ED27}" destId="{AC8D6E1D-9DDA-40FF-98C0-9DE0A1663417}" srcOrd="0"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677E70E9-64CA-471A-BCD2-C53347F72DC7}" srcId="{02DF0E28-7F03-47C9-BE2A-3E1C280F7C0C}" destId="{B9819CD3-02A0-40A1-B8E6-86EAAEC2805B}" srcOrd="0"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26DD725F-B8EE-4D7B-8F80-7FAE7D180EC8}" type="presParOf" srcId="{3EA867F1-AC1B-459B-80F7-AEB6AB13D79D}" destId="{4FB51C5A-593C-4139-847D-4859BD95A570}" srcOrd="4" destOrd="0" presId="urn:microsoft.com/office/officeart/2005/8/layout/orgChart1"/>
    <dgm:cxn modelId="{E3E09096-36D8-409E-9A5B-8A4772EC01A9}" type="presParOf" srcId="{3EA867F1-AC1B-459B-80F7-AEB6AB13D79D}" destId="{702B7946-E4EC-4F8B-8AF1-ABF50E4FB5A9}" srcOrd="5"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EA6BB8A8-2FAF-4780-B876-84439163AF12}" type="presParOf" srcId="{3EA867F1-AC1B-459B-80F7-AEB6AB13D79D}" destId="{12FB4873-6B2B-45AF-BF6F-B9971B632CF3}" srcOrd="6" destOrd="0" presId="urn:microsoft.com/office/officeart/2005/8/layout/orgChart1"/>
    <dgm:cxn modelId="{57868286-2399-4B57-B087-1B171EE68529}" type="presParOf" srcId="{3EA867F1-AC1B-459B-80F7-AEB6AB13D79D}" destId="{1DCA4219-3BCC-42B2-A7E1-9F1A0035183C}" srcOrd="7" destOrd="0" presId="urn:microsoft.com/office/officeart/2005/8/layout/orgChart1"/>
    <dgm:cxn modelId="{9C1A44B1-4A41-48D6-BA14-BFDF82F3233E}" type="presParOf" srcId="{1DCA4219-3BCC-42B2-A7E1-9F1A0035183C}" destId="{0A0A22A3-0030-4F59-AA0C-ACF32651F75E}" srcOrd="0" destOrd="0" presId="urn:microsoft.com/office/officeart/2005/8/layout/orgChart1"/>
    <dgm:cxn modelId="{A3799FFB-7605-47C2-AAE3-4D7021E66D1C}" type="presParOf" srcId="{0A0A22A3-0030-4F59-AA0C-ACF32651F75E}" destId="{AC8D6E1D-9DDA-40FF-98C0-9DE0A1663417}" srcOrd="0" destOrd="0" presId="urn:microsoft.com/office/officeart/2005/8/layout/orgChart1"/>
    <dgm:cxn modelId="{FE5DD62A-CF69-401F-B3A3-8592149BABF3}" type="presParOf" srcId="{0A0A22A3-0030-4F59-AA0C-ACF32651F75E}" destId="{F42F21AF-77E6-4C77-B028-0A93254097F5}" srcOrd="1" destOrd="0" presId="urn:microsoft.com/office/officeart/2005/8/layout/orgChart1"/>
    <dgm:cxn modelId="{44A5A08E-B673-40B5-80BE-3EFA89521ECB}" type="presParOf" srcId="{1DCA4219-3BCC-42B2-A7E1-9F1A0035183C}" destId="{C386CC39-F35C-4312-9D74-E87BB518E54C}" srcOrd="1" destOrd="0" presId="urn:microsoft.com/office/officeart/2005/8/layout/orgChart1"/>
    <dgm:cxn modelId="{54107F4B-443F-4D7A-905B-5ACF015E1C54}" type="presParOf" srcId="{1DCA4219-3BCC-42B2-A7E1-9F1A0035183C}" destId="{F7031164-559C-4D58-B794-70A4AAF0DD4E}"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0" destOrd="0" presId="urn:microsoft.com/office/officeart/2005/8/layout/orgChart1"/>
    <dgm:cxn modelId="{12A1FDF1-B5F9-4014-9683-AD8FC0B12864}" type="presParOf" srcId="{3EA867F1-AC1B-459B-80F7-AEB6AB13D79D}" destId="{D0BA33BD-A2E5-4B8C-85DF-EC332CCD0AF4}" srcOrd="11"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0E9FA9D8-7279-455D-B0E1-1CBD1BDBC2CE}" type="presParOf" srcId="{0D12B508-1CD4-4C9C-8EEA-0560C19CD9EC}" destId="{5D40459F-5C50-401D-84C7-174C86CC711B}" srcOrd="0" destOrd="0" presId="urn:microsoft.com/office/officeart/2005/8/layout/orgChart1"/>
    <dgm:cxn modelId="{C0966F3E-FBB6-4C88-8435-91DB8F3E8973}" type="presParOf" srcId="{0D12B508-1CD4-4C9C-8EEA-0560C19CD9EC}" destId="{33109E18-10ED-449E-8AF1-AFA7926EC76C}" srcOrd="1"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embetsleiing</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AF9041BD-C952-4B86-A894-89148F6C266A}">
      <dgm:prSet phldrT="[Tekst]" custT="1"/>
      <dgm:spPr>
        <a:solidFill>
          <a:schemeClr val="tx1"/>
        </a:solidFill>
      </dgm:spPr>
      <dgm:t>
        <a:bodyPr/>
        <a:lstStyle/>
        <a:p>
          <a:r>
            <a:rPr lang="nb-NO" sz="1050" dirty="0"/>
            <a:t>helse, sosial</a:t>
          </a:r>
          <a:br>
            <a:rPr lang="nb-NO" sz="1050" dirty="0"/>
          </a:br>
          <a:r>
            <a:rPr lang="nb-NO" sz="1050" dirty="0"/>
            <a:t>og barnevern</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tx1"/>
        </a:solidFill>
      </dgm:spPr>
      <dgm:t>
        <a:bodyPr/>
        <a:lstStyle/>
        <a:p>
          <a:r>
            <a:rPr lang="nb-NO" sz="1050" dirty="0"/>
            <a:t>utdanning </a:t>
          </a:r>
          <a:br>
            <a:rPr lang="nb-NO" sz="1050" dirty="0"/>
          </a:br>
          <a:r>
            <a:rPr lang="nb-NO" sz="1050" dirty="0"/>
            <a:t>og verjemål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tx1"/>
        </a:solidFill>
      </dgm:spPr>
      <dgm:t>
        <a:bodyPr/>
        <a:lstStyle/>
        <a:p>
          <a:r>
            <a:rPr lang="nb-NO" sz="1000" dirty="0"/>
            <a:t>kommunal</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B9819CD3-02A0-40A1-B8E6-86EAAEC2805B}" type="asst">
      <dgm:prSet custT="1"/>
      <dgm:spPr>
        <a:solidFill>
          <a:schemeClr val="tx1">
            <a:lumMod val="90000"/>
            <a:lumOff val="10000"/>
          </a:schemeClr>
        </a:solidFill>
      </dgm:spPr>
      <dgm:t>
        <a:bodyPr/>
        <a:lstStyle/>
        <a:p>
          <a:r>
            <a:rPr lang="nb-NO" sz="1050" dirty="0"/>
            <a:t>stab</a:t>
          </a:r>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a:ln>
          <a:prstDash val="sysDot"/>
        </a:ln>
      </dgm:spPr>
      <dgm:t>
        <a:bodyPr/>
        <a:lstStyle/>
        <a:p>
          <a:endParaRPr lang="nb-NO"/>
        </a:p>
      </dgm:t>
    </dgm:pt>
    <dgm:pt modelId="{72C476B0-F20A-4EF5-BE1E-2645092B995D}">
      <dgm:prSet custT="1"/>
      <dgm:spPr>
        <a:solidFill>
          <a:schemeClr val="tx1"/>
        </a:solidFill>
      </dgm:spPr>
      <dgm:t>
        <a:bodyPr/>
        <a:lstStyle/>
        <a:p>
          <a:r>
            <a:rPr lang="nb-NO" sz="1050" dirty="0"/>
            <a:t>miljø</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B7BD07FB-4A52-4F46-B7CF-45288A060C8B}">
      <dgm:prSet custT="1"/>
      <dgm:spPr>
        <a:solidFill>
          <a:schemeClr val="tx1"/>
        </a:solidFill>
      </dgm:spPr>
      <dgm:t>
        <a:bodyPr/>
        <a:lstStyle/>
        <a:p>
          <a:r>
            <a:rPr lang="nb-NO" sz="1050"/>
            <a:t>landbruk</a:t>
          </a:r>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a:ln>
          <a:prstDash val="sysDot"/>
        </a:ln>
      </dgm:spPr>
      <dgm:t>
        <a:bodyPr/>
        <a:lstStyle/>
        <a:p>
          <a:endParaRPr lang="nb-NO"/>
        </a:p>
      </dgm:t>
    </dgm:pt>
    <dgm:pt modelId="{F89426CD-3C33-417F-8833-A757159C52E0}">
      <dgm:prSet custT="1"/>
      <dgm:spPr>
        <a:solidFill>
          <a:schemeClr val="tx1"/>
        </a:solidFill>
      </dgm:spPr>
      <dgm:t>
        <a:bodyPr/>
        <a:lstStyle/>
        <a:p>
          <a:r>
            <a:rPr lang="nb-NO" sz="1050" dirty="0"/>
            <a:t>organisasjon </a:t>
          </a:r>
          <a:br>
            <a:rPr lang="nb-NO" sz="1050" dirty="0"/>
          </a:br>
          <a:r>
            <a:rPr lang="nb-NO" sz="1050" dirty="0"/>
            <a:t>og strategi</a:t>
          </a:r>
        </a:p>
      </dgm:t>
    </dgm:pt>
    <dgm:pt modelId="{68DAD9AE-207E-43AE-8A00-45EE7A7F6A50}" type="parTrans" cxnId="{974E630E-5039-4AC6-944C-43BB0D1FFE39}">
      <dgm:prSet/>
      <dgm:spPr/>
      <dgm:t>
        <a:bodyPr/>
        <a:lstStyle/>
        <a:p>
          <a:endParaRPr lang="nb-NO"/>
        </a:p>
      </dgm:t>
    </dgm:pt>
    <dgm:pt modelId="{440A130C-B3D5-45C5-BCC3-B604C4B6D2D1}" type="sibTrans" cxnId="{974E630E-5039-4AC6-944C-43BB0D1FFE39}">
      <dgm:prSet/>
      <dgm:spPr>
        <a:ln>
          <a:prstDash val="sysDot"/>
        </a:ln>
      </dgm:spPr>
      <dgm:t>
        <a:bodyPr/>
        <a:lstStyle/>
        <a:p>
          <a:endParaRPr lang="nb-NO"/>
        </a:p>
      </dgm:t>
    </dgm:pt>
    <dgm:pt modelId="{9E64DC1F-672B-49C1-B66C-1414000629FF}">
      <dgm:prSet custT="1"/>
      <dgm:spPr/>
      <dgm:t>
        <a:bodyPr/>
        <a:lstStyle/>
        <a:p>
          <a:pPr algn="ctr"/>
          <a:r>
            <a:rPr lang="nb-NO" sz="900" dirty="0"/>
            <a:t>sosial og</a:t>
          </a:r>
          <a:br>
            <a:rPr lang="nb-NO" sz="900" dirty="0"/>
          </a:br>
          <a:r>
            <a:rPr lang="nb-NO" sz="900" dirty="0"/>
            <a:t>barnevern</a:t>
          </a:r>
        </a:p>
      </dgm:t>
    </dgm:pt>
    <dgm:pt modelId="{2EE74801-71E1-4ADE-8DAD-43D4635A0FFA}" type="parTrans" cxnId="{00CE875A-554F-440D-9608-7018E234E20F}">
      <dgm:prSet/>
      <dgm:spPr/>
      <dgm:t>
        <a:bodyPr/>
        <a:lstStyle/>
        <a:p>
          <a:endParaRPr lang="nb-NO"/>
        </a:p>
      </dgm:t>
    </dgm:pt>
    <dgm:pt modelId="{85483221-64C4-4CA2-8AC6-A913D5B1F305}" type="sibTrans" cxnId="{00CE875A-554F-440D-9608-7018E234E20F}">
      <dgm:prSet/>
      <dgm:spPr/>
      <dgm:t>
        <a:bodyPr/>
        <a:lstStyle/>
        <a:p>
          <a:endParaRPr lang="nb-NO"/>
        </a:p>
      </dgm:t>
    </dgm:pt>
    <dgm:pt modelId="{8B46BCB3-9871-4FAC-8864-FF461453ABAB}">
      <dgm:prSet custT="1"/>
      <dgm:spPr/>
      <dgm:t>
        <a:bodyPr/>
        <a:lstStyle/>
        <a:p>
          <a:pPr algn="ctr"/>
          <a:r>
            <a:rPr lang="nb-NO" sz="900" dirty="0"/>
            <a:t>Kommunehelse</a:t>
          </a:r>
          <a:br>
            <a:rPr lang="nb-NO" sz="900" dirty="0"/>
          </a:br>
          <a:r>
            <a:rPr lang="nb-NO" sz="900" dirty="0"/>
            <a:t>og -omsorg</a:t>
          </a:r>
        </a:p>
      </dgm:t>
    </dgm:pt>
    <dgm:pt modelId="{9A4954C4-19B1-4AE0-8BF7-E71342749479}" type="parTrans" cxnId="{4C82CC4C-A8F7-46EF-938B-BF3D076A4FFC}">
      <dgm:prSet/>
      <dgm:spPr/>
      <dgm:t>
        <a:bodyPr/>
        <a:lstStyle/>
        <a:p>
          <a:endParaRPr lang="nb-NO"/>
        </a:p>
      </dgm:t>
    </dgm:pt>
    <dgm:pt modelId="{E2559A79-93DB-4A09-A600-34C36C7B8990}" type="sibTrans" cxnId="{4C82CC4C-A8F7-46EF-938B-BF3D076A4FFC}">
      <dgm:prSet/>
      <dgm:spPr/>
      <dgm:t>
        <a:bodyPr/>
        <a:lstStyle/>
        <a:p>
          <a:endParaRPr lang="nb-NO"/>
        </a:p>
      </dgm:t>
    </dgm:pt>
    <dgm:pt modelId="{F3FAB0EC-2EFE-4B82-A0F5-80D672030D4E}">
      <dgm:prSet custT="1"/>
      <dgm:spPr/>
      <dgm:t>
        <a:bodyPr/>
        <a:lstStyle/>
        <a:p>
          <a:pPr algn="ctr"/>
          <a:r>
            <a:rPr lang="nb-NO" sz="900" dirty="0"/>
            <a:t>spesialisthelse</a:t>
          </a:r>
        </a:p>
      </dgm:t>
    </dgm:pt>
    <dgm:pt modelId="{57DC5134-19E6-4616-935A-F930F277E77A}" type="parTrans" cxnId="{0261C2AB-9357-49AE-B651-9C3806E03986}">
      <dgm:prSet/>
      <dgm:spPr/>
      <dgm:t>
        <a:bodyPr/>
        <a:lstStyle/>
        <a:p>
          <a:endParaRPr lang="nb-NO"/>
        </a:p>
      </dgm:t>
    </dgm:pt>
    <dgm:pt modelId="{A7717640-FD8E-4B25-95CA-52713E4E99F5}" type="sibTrans" cxnId="{0261C2AB-9357-49AE-B651-9C3806E03986}">
      <dgm:prSet/>
      <dgm:spPr/>
      <dgm:t>
        <a:bodyPr/>
        <a:lstStyle/>
        <a:p>
          <a:endParaRPr lang="nb-NO"/>
        </a:p>
      </dgm:t>
    </dgm:pt>
    <dgm:pt modelId="{75DB5BD8-C3A4-4756-B7CE-6A6512298477}">
      <dgm:prSet custT="1"/>
      <dgm:spPr/>
      <dgm:t>
        <a:bodyPr/>
        <a:lstStyle/>
        <a:p>
          <a:pPr algn="ctr"/>
          <a:r>
            <a:rPr lang="nb-NO" sz="900" dirty="0"/>
            <a:t>tilsyn</a:t>
          </a:r>
        </a:p>
      </dgm:t>
    </dgm:pt>
    <dgm:pt modelId="{ACBB83F8-E9B9-4FAC-895D-167CF11EF099}" type="parTrans" cxnId="{2C68588F-9699-4370-9F27-572EC7057616}">
      <dgm:prSet/>
      <dgm:spPr/>
      <dgm:t>
        <a:bodyPr/>
        <a:lstStyle/>
        <a:p>
          <a:endParaRPr lang="nb-NO"/>
        </a:p>
      </dgm:t>
    </dgm:pt>
    <dgm:pt modelId="{6CF9E294-6E02-4177-85D9-5C57FDAD6DCF}" type="sibTrans" cxnId="{2C68588F-9699-4370-9F27-572EC7057616}">
      <dgm:prSet/>
      <dgm:spPr/>
      <dgm:t>
        <a:bodyPr/>
        <a:lstStyle/>
        <a:p>
          <a:endParaRPr lang="nb-NO"/>
        </a:p>
      </dgm:t>
    </dgm:pt>
    <dgm:pt modelId="{BB004931-FB7A-4722-A044-3E064B88D5E3}">
      <dgm:prSet custT="1"/>
      <dgm:spPr/>
      <dgm:t>
        <a:bodyPr/>
        <a:lstStyle/>
        <a:p>
          <a:pPr algn="ctr"/>
          <a:r>
            <a:rPr lang="nb-NO" sz="900" dirty="0"/>
            <a:t>forvaltning</a:t>
          </a:r>
        </a:p>
      </dgm:t>
    </dgm:pt>
    <dgm:pt modelId="{15A72FFE-B452-4C90-A0EB-CC34E6A473AA}" type="parTrans" cxnId="{98A6998B-4C12-4C98-88A1-F249BFA4C052}">
      <dgm:prSet/>
      <dgm:spPr/>
      <dgm:t>
        <a:bodyPr/>
        <a:lstStyle/>
        <a:p>
          <a:endParaRPr lang="nb-NO"/>
        </a:p>
      </dgm:t>
    </dgm:pt>
    <dgm:pt modelId="{524BC8E2-7D8D-4773-AAB7-249EE78D3BEE}" type="sibTrans" cxnId="{98A6998B-4C12-4C98-88A1-F249BFA4C052}">
      <dgm:prSet/>
      <dgm:spPr/>
      <dgm:t>
        <a:bodyPr/>
        <a:lstStyle/>
        <a:p>
          <a:endParaRPr lang="nb-NO"/>
        </a:p>
      </dgm:t>
    </dgm:pt>
    <dgm:pt modelId="{22006AAA-A47D-494C-8775-C9D8FA095457}">
      <dgm:prSet custT="1"/>
      <dgm:spPr/>
      <dgm:t>
        <a:bodyPr/>
        <a:lstStyle/>
        <a:p>
          <a:pPr algn="ctr"/>
          <a:r>
            <a:rPr lang="nb-NO" sz="900" dirty="0"/>
            <a:t>kommuneforvaltning </a:t>
          </a:r>
          <a:br>
            <a:rPr lang="nb-NO" sz="900" dirty="0"/>
          </a:br>
          <a:r>
            <a:rPr lang="nb-NO" sz="900"/>
            <a:t>og -samordning</a:t>
          </a:r>
          <a:endParaRPr lang="nb-NO" sz="900" dirty="0"/>
        </a:p>
      </dgm:t>
    </dgm:pt>
    <dgm:pt modelId="{E36D5A10-F501-4DDD-AED5-130A5D8C1D2C}" type="parTrans" cxnId="{3290688B-4DD3-40C9-97D6-F7BD64E209CF}">
      <dgm:prSet/>
      <dgm:spPr/>
      <dgm:t>
        <a:bodyPr/>
        <a:lstStyle/>
        <a:p>
          <a:endParaRPr lang="nb-NO"/>
        </a:p>
      </dgm:t>
    </dgm:pt>
    <dgm:pt modelId="{D164F481-D36B-40DA-9AF5-0943DE2AA1B9}" type="sibTrans" cxnId="{3290688B-4DD3-40C9-97D6-F7BD64E209CF}">
      <dgm:prSet/>
      <dgm:spPr/>
      <dgm:t>
        <a:bodyPr/>
        <a:lstStyle/>
        <a:p>
          <a:endParaRPr lang="nb-NO"/>
        </a:p>
      </dgm:t>
    </dgm:pt>
    <dgm:pt modelId="{107B4AD6-E221-4697-9792-20C964819541}">
      <dgm:prSet custT="1"/>
      <dgm:spPr/>
      <dgm:t>
        <a:bodyPr/>
        <a:lstStyle/>
        <a:p>
          <a:pPr algn="ctr"/>
          <a:r>
            <a:rPr lang="nb-NO" sz="900" dirty="0"/>
            <a:t>plan</a:t>
          </a:r>
        </a:p>
      </dgm:t>
    </dgm:pt>
    <dgm:pt modelId="{9CDDA110-0282-4B73-BAE7-39DDB93E4CF6}" type="parTrans" cxnId="{A648EF98-C262-4844-A84B-00F227436B0F}">
      <dgm:prSet/>
      <dgm:spPr/>
      <dgm:t>
        <a:bodyPr/>
        <a:lstStyle/>
        <a:p>
          <a:endParaRPr lang="nb-NO"/>
        </a:p>
      </dgm:t>
    </dgm:pt>
    <dgm:pt modelId="{5C9265A7-455B-4223-8610-E479E7575BEC}" type="sibTrans" cxnId="{A648EF98-C262-4844-A84B-00F227436B0F}">
      <dgm:prSet/>
      <dgm:spPr/>
      <dgm:t>
        <a:bodyPr/>
        <a:lstStyle/>
        <a:p>
          <a:endParaRPr lang="nb-NO"/>
        </a:p>
      </dgm:t>
    </dgm:pt>
    <dgm:pt modelId="{32468B7D-8285-495A-9993-F3A119679601}">
      <dgm:prSet custT="1"/>
      <dgm:spPr/>
      <dgm:t>
        <a:bodyPr/>
        <a:lstStyle/>
        <a:p>
          <a:pPr algn="ctr"/>
          <a:r>
            <a:rPr lang="nb-NO" sz="900" dirty="0"/>
            <a:t>beredskap</a:t>
          </a:r>
        </a:p>
      </dgm:t>
    </dgm:pt>
    <dgm:pt modelId="{A9AFFEB5-F5B5-42F1-86C8-6E545229C358}" type="parTrans" cxnId="{E837CA40-238B-41D1-810A-FC82A09B4D81}">
      <dgm:prSet/>
      <dgm:spPr/>
      <dgm:t>
        <a:bodyPr/>
        <a:lstStyle/>
        <a:p>
          <a:endParaRPr lang="nb-NO"/>
        </a:p>
      </dgm:t>
    </dgm:pt>
    <dgm:pt modelId="{3B15CA53-34F9-4E85-BA7B-9326FD7A7F15}" type="sibTrans" cxnId="{E837CA40-238B-41D1-810A-FC82A09B4D81}">
      <dgm:prSet/>
      <dgm:spPr/>
      <dgm:t>
        <a:bodyPr/>
        <a:lstStyle/>
        <a:p>
          <a:endParaRPr lang="nb-NO"/>
        </a:p>
      </dgm:t>
    </dgm:pt>
    <dgm:pt modelId="{E0353EE4-59C3-4D77-9E2C-54C1371DF5E1}">
      <dgm:prSet custT="1"/>
      <dgm:spPr/>
      <dgm:t>
        <a:bodyPr/>
        <a:lstStyle/>
        <a:p>
          <a:pPr algn="ctr"/>
          <a:r>
            <a:rPr lang="nb-NO" sz="900" dirty="0" err="1"/>
            <a:t>naturmangfald</a:t>
          </a:r>
          <a:endParaRPr lang="nb-NO" sz="900" dirty="0"/>
        </a:p>
      </dgm:t>
    </dgm:pt>
    <dgm:pt modelId="{D962012B-A854-44AA-856D-16B1C4C3DF26}" type="parTrans" cxnId="{B8776756-9BF4-48E7-BD88-0D2E902391B1}">
      <dgm:prSet/>
      <dgm:spPr/>
      <dgm:t>
        <a:bodyPr/>
        <a:lstStyle/>
        <a:p>
          <a:endParaRPr lang="nb-NO"/>
        </a:p>
      </dgm:t>
    </dgm:pt>
    <dgm:pt modelId="{1E32B75C-6D90-432B-877F-BB2F122E2A3E}" type="sibTrans" cxnId="{B8776756-9BF4-48E7-BD88-0D2E902391B1}">
      <dgm:prSet/>
      <dgm:spPr/>
      <dgm:t>
        <a:bodyPr/>
        <a:lstStyle/>
        <a:p>
          <a:endParaRPr lang="nb-NO"/>
        </a:p>
      </dgm:t>
    </dgm:pt>
    <dgm:pt modelId="{B599504E-6D5F-4A3D-9362-0EFCD89082FA}">
      <dgm:prSet custT="1"/>
      <dgm:spPr/>
      <dgm:t>
        <a:bodyPr/>
        <a:lstStyle/>
        <a:p>
          <a:pPr algn="ctr"/>
          <a:r>
            <a:rPr lang="nb-NO" sz="900" dirty="0" err="1"/>
            <a:t>forureining</a:t>
          </a:r>
          <a:endParaRPr lang="nb-NO" sz="900" dirty="0"/>
        </a:p>
      </dgm:t>
    </dgm:pt>
    <dgm:pt modelId="{72D853A5-24E0-4FC1-8EF4-07D5D3C824C5}" type="parTrans" cxnId="{CFA4ECD9-E009-40AB-AF8C-2BCCC2642D0E}">
      <dgm:prSet/>
      <dgm:spPr/>
      <dgm:t>
        <a:bodyPr/>
        <a:lstStyle/>
        <a:p>
          <a:endParaRPr lang="nb-NO"/>
        </a:p>
      </dgm:t>
    </dgm:pt>
    <dgm:pt modelId="{10D89764-2AA7-4D46-A7BB-94291C3CCDA6}" type="sibTrans" cxnId="{CFA4ECD9-E009-40AB-AF8C-2BCCC2642D0E}">
      <dgm:prSet/>
      <dgm:spPr/>
      <dgm:t>
        <a:bodyPr/>
        <a:lstStyle/>
        <a:p>
          <a:endParaRPr lang="nb-NO"/>
        </a:p>
      </dgm:t>
    </dgm:pt>
    <dgm:pt modelId="{CDF6FDEB-194C-4D10-8C14-8AD5FA0275C2}">
      <dgm:prSet custT="1"/>
      <dgm:spPr/>
      <dgm:t>
        <a:bodyPr/>
        <a:lstStyle/>
        <a:p>
          <a:r>
            <a:rPr lang="nb-NO" sz="900" dirty="0"/>
            <a:t>verjemål</a:t>
          </a:r>
        </a:p>
      </dgm:t>
    </dgm:pt>
    <dgm:pt modelId="{E81961B1-5F4D-4DCB-8359-60AB48CB15DD}" type="parTrans" cxnId="{7D16CF4D-4F8A-4695-87EC-90BD07B1455E}">
      <dgm:prSet/>
      <dgm:spPr/>
      <dgm:t>
        <a:bodyPr/>
        <a:lstStyle/>
        <a:p>
          <a:endParaRPr lang="nb-NO"/>
        </a:p>
      </dgm:t>
    </dgm:pt>
    <dgm:pt modelId="{E168A951-749F-4FD3-AF54-38751F06FD01}" type="sibTrans" cxnId="{7D16CF4D-4F8A-4695-87EC-90BD07B1455E}">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7"/>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6">
        <dgm:presLayoutVars>
          <dgm:chPref val="3"/>
        </dgm:presLayoutVars>
      </dgm:prSet>
      <dgm:spPr/>
    </dgm:pt>
    <dgm:pt modelId="{AE4389E1-B609-4079-BE33-9ECB31A0F409}" type="pres">
      <dgm:prSet presAssocID="{AF9041BD-C952-4B86-A894-89148F6C266A}" presName="rootConnector" presStyleLbl="node2" presStyleIdx="0" presStyleCnt="6"/>
      <dgm:spPr/>
    </dgm:pt>
    <dgm:pt modelId="{F68195F7-5F61-4FF3-84AD-DB2175C0DE5C}" type="pres">
      <dgm:prSet presAssocID="{AF9041BD-C952-4B86-A894-89148F6C266A}" presName="hierChild4" presStyleCnt="0"/>
      <dgm:spPr/>
    </dgm:pt>
    <dgm:pt modelId="{83F1C2BB-3FD3-4CC4-9712-03150EDFD366}" type="pres">
      <dgm:prSet presAssocID="{2EE74801-71E1-4ADE-8DAD-43D4635A0FFA}" presName="Name37" presStyleLbl="parChTrans1D3" presStyleIdx="0" presStyleCnt="11"/>
      <dgm:spPr/>
    </dgm:pt>
    <dgm:pt modelId="{A0D3D68C-E802-48E2-A2C3-5938D4F34449}" type="pres">
      <dgm:prSet presAssocID="{9E64DC1F-672B-49C1-B66C-1414000629FF}" presName="hierRoot2" presStyleCnt="0">
        <dgm:presLayoutVars>
          <dgm:hierBranch val="init"/>
        </dgm:presLayoutVars>
      </dgm:prSet>
      <dgm:spPr/>
    </dgm:pt>
    <dgm:pt modelId="{D1D398F9-BCEC-4CE7-AEE3-D106DE145F95}" type="pres">
      <dgm:prSet presAssocID="{9E64DC1F-672B-49C1-B66C-1414000629FF}" presName="rootComposite" presStyleCnt="0"/>
      <dgm:spPr/>
    </dgm:pt>
    <dgm:pt modelId="{553631B5-CBD2-4A84-8241-4CFEDA684922}" type="pres">
      <dgm:prSet presAssocID="{9E64DC1F-672B-49C1-B66C-1414000629FF}" presName="rootText" presStyleLbl="node3" presStyleIdx="0" presStyleCnt="11" custScaleY="66232">
        <dgm:presLayoutVars>
          <dgm:chPref val="3"/>
        </dgm:presLayoutVars>
      </dgm:prSet>
      <dgm:spPr/>
    </dgm:pt>
    <dgm:pt modelId="{D081F199-C51D-4286-AE79-B9CA09B24249}" type="pres">
      <dgm:prSet presAssocID="{9E64DC1F-672B-49C1-B66C-1414000629FF}" presName="rootConnector" presStyleLbl="node3" presStyleIdx="0" presStyleCnt="11"/>
      <dgm:spPr/>
    </dgm:pt>
    <dgm:pt modelId="{FC20E947-AF59-4357-9823-49AAF5E6DD81}" type="pres">
      <dgm:prSet presAssocID="{9E64DC1F-672B-49C1-B66C-1414000629FF}" presName="hierChild4" presStyleCnt="0"/>
      <dgm:spPr/>
    </dgm:pt>
    <dgm:pt modelId="{CCF33E07-5145-47F6-9D6C-CD26B20FF880}" type="pres">
      <dgm:prSet presAssocID="{9E64DC1F-672B-49C1-B66C-1414000629FF}" presName="hierChild5" presStyleCnt="0"/>
      <dgm:spPr/>
    </dgm:pt>
    <dgm:pt modelId="{5FA58794-42C6-47D6-B783-B6B4DB58EAAC}" type="pres">
      <dgm:prSet presAssocID="{9A4954C4-19B1-4AE0-8BF7-E71342749479}" presName="Name37" presStyleLbl="parChTrans1D3" presStyleIdx="1" presStyleCnt="11"/>
      <dgm:spPr/>
    </dgm:pt>
    <dgm:pt modelId="{E9D6CCEF-B8A0-4520-BC5D-CC91E3203B8C}" type="pres">
      <dgm:prSet presAssocID="{8B46BCB3-9871-4FAC-8864-FF461453ABAB}" presName="hierRoot2" presStyleCnt="0">
        <dgm:presLayoutVars>
          <dgm:hierBranch val="init"/>
        </dgm:presLayoutVars>
      </dgm:prSet>
      <dgm:spPr/>
    </dgm:pt>
    <dgm:pt modelId="{2E5D80D1-38C5-4931-B879-99F36696858A}" type="pres">
      <dgm:prSet presAssocID="{8B46BCB3-9871-4FAC-8864-FF461453ABAB}" presName="rootComposite" presStyleCnt="0"/>
      <dgm:spPr/>
    </dgm:pt>
    <dgm:pt modelId="{F13E7E48-981B-43A9-9979-E605E6B970F9}" type="pres">
      <dgm:prSet presAssocID="{8B46BCB3-9871-4FAC-8864-FF461453ABAB}" presName="rootText" presStyleLbl="node3" presStyleIdx="1" presStyleCnt="11" custScaleY="66232">
        <dgm:presLayoutVars>
          <dgm:chPref val="3"/>
        </dgm:presLayoutVars>
      </dgm:prSet>
      <dgm:spPr/>
    </dgm:pt>
    <dgm:pt modelId="{6F0A6178-D3C6-4969-A72F-E0B3F5536A65}" type="pres">
      <dgm:prSet presAssocID="{8B46BCB3-9871-4FAC-8864-FF461453ABAB}" presName="rootConnector" presStyleLbl="node3" presStyleIdx="1" presStyleCnt="11"/>
      <dgm:spPr/>
    </dgm:pt>
    <dgm:pt modelId="{C62B1325-2860-4BBB-9B8E-52E197A8EC5F}" type="pres">
      <dgm:prSet presAssocID="{8B46BCB3-9871-4FAC-8864-FF461453ABAB}" presName="hierChild4" presStyleCnt="0"/>
      <dgm:spPr/>
    </dgm:pt>
    <dgm:pt modelId="{DA1B0158-5636-40A5-95AE-270D127BD220}" type="pres">
      <dgm:prSet presAssocID="{8B46BCB3-9871-4FAC-8864-FF461453ABAB}" presName="hierChild5" presStyleCnt="0"/>
      <dgm:spPr/>
    </dgm:pt>
    <dgm:pt modelId="{5F6EB147-1DD8-4327-8878-CEDCB30BE517}" type="pres">
      <dgm:prSet presAssocID="{57DC5134-19E6-4616-935A-F930F277E77A}" presName="Name37" presStyleLbl="parChTrans1D3" presStyleIdx="2" presStyleCnt="11"/>
      <dgm:spPr/>
    </dgm:pt>
    <dgm:pt modelId="{FB6A465C-9A24-47BA-BE80-F171242FC4B3}" type="pres">
      <dgm:prSet presAssocID="{F3FAB0EC-2EFE-4B82-A0F5-80D672030D4E}" presName="hierRoot2" presStyleCnt="0">
        <dgm:presLayoutVars>
          <dgm:hierBranch val="init"/>
        </dgm:presLayoutVars>
      </dgm:prSet>
      <dgm:spPr/>
    </dgm:pt>
    <dgm:pt modelId="{F67674EC-E617-40AA-8855-2DF82D431497}" type="pres">
      <dgm:prSet presAssocID="{F3FAB0EC-2EFE-4B82-A0F5-80D672030D4E}" presName="rootComposite" presStyleCnt="0"/>
      <dgm:spPr/>
    </dgm:pt>
    <dgm:pt modelId="{838C790D-277C-4318-B19C-4E18F5216499}" type="pres">
      <dgm:prSet presAssocID="{F3FAB0EC-2EFE-4B82-A0F5-80D672030D4E}" presName="rootText" presStyleLbl="node3" presStyleIdx="2" presStyleCnt="11" custScaleY="66232">
        <dgm:presLayoutVars>
          <dgm:chPref val="3"/>
        </dgm:presLayoutVars>
      </dgm:prSet>
      <dgm:spPr/>
    </dgm:pt>
    <dgm:pt modelId="{03D7907E-B3FC-4860-BDFF-CBE51089CF17}" type="pres">
      <dgm:prSet presAssocID="{F3FAB0EC-2EFE-4B82-A0F5-80D672030D4E}" presName="rootConnector" presStyleLbl="node3" presStyleIdx="2" presStyleCnt="11"/>
      <dgm:spPr/>
    </dgm:pt>
    <dgm:pt modelId="{2A9A4F41-D2DE-426C-8FC3-D783143BA2F3}" type="pres">
      <dgm:prSet presAssocID="{F3FAB0EC-2EFE-4B82-A0F5-80D672030D4E}" presName="hierChild4" presStyleCnt="0"/>
      <dgm:spPr/>
    </dgm:pt>
    <dgm:pt modelId="{F2F232A1-F3D4-40B1-84B4-22FB96231C73}" type="pres">
      <dgm:prSet presAssocID="{F3FAB0EC-2EFE-4B82-A0F5-80D672030D4E}" presName="hierChild5"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7"/>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6">
        <dgm:presLayoutVars>
          <dgm:chPref val="3"/>
        </dgm:presLayoutVars>
      </dgm:prSet>
      <dgm:spPr/>
    </dgm:pt>
    <dgm:pt modelId="{7A59863C-2861-4554-B51D-123C8AA5A637}" type="pres">
      <dgm:prSet presAssocID="{F249FCF1-CCE9-4FA2-88E8-C45F2F78328C}" presName="rootConnector" presStyleLbl="node2" presStyleIdx="1" presStyleCnt="6"/>
      <dgm:spPr/>
    </dgm:pt>
    <dgm:pt modelId="{FF001A87-F164-47F4-983B-1BC94792FCE0}" type="pres">
      <dgm:prSet presAssocID="{F249FCF1-CCE9-4FA2-88E8-C45F2F78328C}" presName="hierChild4" presStyleCnt="0"/>
      <dgm:spPr/>
    </dgm:pt>
    <dgm:pt modelId="{FB082140-D1BA-4FB2-8CF4-BF2166A2BB71}" type="pres">
      <dgm:prSet presAssocID="{ACBB83F8-E9B9-4FAC-895D-167CF11EF099}" presName="Name37" presStyleLbl="parChTrans1D3" presStyleIdx="3" presStyleCnt="11"/>
      <dgm:spPr/>
    </dgm:pt>
    <dgm:pt modelId="{9A048E1B-93F7-4575-80F0-32C0E2F5AFC8}" type="pres">
      <dgm:prSet presAssocID="{75DB5BD8-C3A4-4756-B7CE-6A6512298477}" presName="hierRoot2" presStyleCnt="0">
        <dgm:presLayoutVars>
          <dgm:hierBranch val="init"/>
        </dgm:presLayoutVars>
      </dgm:prSet>
      <dgm:spPr/>
    </dgm:pt>
    <dgm:pt modelId="{006823F7-A764-4AAC-B112-76FA221AF44D}" type="pres">
      <dgm:prSet presAssocID="{75DB5BD8-C3A4-4756-B7CE-6A6512298477}" presName="rootComposite" presStyleCnt="0"/>
      <dgm:spPr/>
    </dgm:pt>
    <dgm:pt modelId="{FF9BC0BE-EDB8-40F1-8B24-627FF34A5A2F}" type="pres">
      <dgm:prSet presAssocID="{75DB5BD8-C3A4-4756-B7CE-6A6512298477}" presName="rootText" presStyleLbl="node3" presStyleIdx="3" presStyleCnt="11" custScaleY="66232">
        <dgm:presLayoutVars>
          <dgm:chPref val="3"/>
        </dgm:presLayoutVars>
      </dgm:prSet>
      <dgm:spPr/>
    </dgm:pt>
    <dgm:pt modelId="{2CB855CF-56DE-4CA2-B4F1-2022331691CB}" type="pres">
      <dgm:prSet presAssocID="{75DB5BD8-C3A4-4756-B7CE-6A6512298477}" presName="rootConnector" presStyleLbl="node3" presStyleIdx="3" presStyleCnt="11"/>
      <dgm:spPr/>
    </dgm:pt>
    <dgm:pt modelId="{3B96C482-58DA-4514-A0DD-672350039A38}" type="pres">
      <dgm:prSet presAssocID="{75DB5BD8-C3A4-4756-B7CE-6A6512298477}" presName="hierChild4" presStyleCnt="0"/>
      <dgm:spPr/>
    </dgm:pt>
    <dgm:pt modelId="{37BD4219-1A13-4288-B692-24A30B59E812}" type="pres">
      <dgm:prSet presAssocID="{75DB5BD8-C3A4-4756-B7CE-6A6512298477}" presName="hierChild5" presStyleCnt="0"/>
      <dgm:spPr/>
    </dgm:pt>
    <dgm:pt modelId="{A827BD6F-D553-46F4-9772-B96E1C19EA4D}" type="pres">
      <dgm:prSet presAssocID="{15A72FFE-B452-4C90-A0EB-CC34E6A473AA}" presName="Name37" presStyleLbl="parChTrans1D3" presStyleIdx="4" presStyleCnt="11"/>
      <dgm:spPr/>
    </dgm:pt>
    <dgm:pt modelId="{A36EC881-B8BD-4151-B91E-8A2C64F010F8}" type="pres">
      <dgm:prSet presAssocID="{BB004931-FB7A-4722-A044-3E064B88D5E3}" presName="hierRoot2" presStyleCnt="0">
        <dgm:presLayoutVars>
          <dgm:hierBranch val="init"/>
        </dgm:presLayoutVars>
      </dgm:prSet>
      <dgm:spPr/>
    </dgm:pt>
    <dgm:pt modelId="{564B6B07-E2F9-47F8-9FC2-A7D8FBD973AF}" type="pres">
      <dgm:prSet presAssocID="{BB004931-FB7A-4722-A044-3E064B88D5E3}" presName="rootComposite" presStyleCnt="0"/>
      <dgm:spPr/>
    </dgm:pt>
    <dgm:pt modelId="{A31324D4-E64F-4E57-96FD-598ACBBACD19}" type="pres">
      <dgm:prSet presAssocID="{BB004931-FB7A-4722-A044-3E064B88D5E3}" presName="rootText" presStyleLbl="node3" presStyleIdx="4" presStyleCnt="11" custScaleY="66232">
        <dgm:presLayoutVars>
          <dgm:chPref val="3"/>
        </dgm:presLayoutVars>
      </dgm:prSet>
      <dgm:spPr/>
    </dgm:pt>
    <dgm:pt modelId="{452CB0CB-CC04-4811-AB62-A3CB8C0061D7}" type="pres">
      <dgm:prSet presAssocID="{BB004931-FB7A-4722-A044-3E064B88D5E3}" presName="rootConnector" presStyleLbl="node3" presStyleIdx="4" presStyleCnt="11"/>
      <dgm:spPr/>
    </dgm:pt>
    <dgm:pt modelId="{E748E94E-5D48-4D8E-A775-5B7D8297B5BE}" type="pres">
      <dgm:prSet presAssocID="{BB004931-FB7A-4722-A044-3E064B88D5E3}" presName="hierChild4" presStyleCnt="0"/>
      <dgm:spPr/>
    </dgm:pt>
    <dgm:pt modelId="{F9CF94D4-858E-4154-9760-AB86F9373BF0}" type="pres">
      <dgm:prSet presAssocID="{BB004931-FB7A-4722-A044-3E064B88D5E3}" presName="hierChild5" presStyleCnt="0"/>
      <dgm:spPr/>
    </dgm:pt>
    <dgm:pt modelId="{02C98568-ECC1-4241-81B5-F1217243FACB}" type="pres">
      <dgm:prSet presAssocID="{E81961B1-5F4D-4DCB-8359-60AB48CB15DD}" presName="Name37" presStyleLbl="parChTrans1D3" presStyleIdx="5" presStyleCnt="11"/>
      <dgm:spPr/>
    </dgm:pt>
    <dgm:pt modelId="{2B43CE83-FE60-4922-9631-0ACD247916AD}" type="pres">
      <dgm:prSet presAssocID="{CDF6FDEB-194C-4D10-8C14-8AD5FA0275C2}" presName="hierRoot2" presStyleCnt="0">
        <dgm:presLayoutVars>
          <dgm:hierBranch val="init"/>
        </dgm:presLayoutVars>
      </dgm:prSet>
      <dgm:spPr/>
    </dgm:pt>
    <dgm:pt modelId="{558481E5-3F53-4497-9F65-3BAE69C0312C}" type="pres">
      <dgm:prSet presAssocID="{CDF6FDEB-194C-4D10-8C14-8AD5FA0275C2}" presName="rootComposite" presStyleCnt="0"/>
      <dgm:spPr/>
    </dgm:pt>
    <dgm:pt modelId="{933230C4-ED7D-44E1-B53C-269CD2036581}" type="pres">
      <dgm:prSet presAssocID="{CDF6FDEB-194C-4D10-8C14-8AD5FA0275C2}" presName="rootText" presStyleLbl="node3" presStyleIdx="5" presStyleCnt="11" custScaleY="66232">
        <dgm:presLayoutVars>
          <dgm:chPref val="3"/>
        </dgm:presLayoutVars>
      </dgm:prSet>
      <dgm:spPr/>
    </dgm:pt>
    <dgm:pt modelId="{B525E8D2-2F4D-4D6F-A87A-706A5F562C11}" type="pres">
      <dgm:prSet presAssocID="{CDF6FDEB-194C-4D10-8C14-8AD5FA0275C2}" presName="rootConnector" presStyleLbl="node3" presStyleIdx="5" presStyleCnt="11"/>
      <dgm:spPr/>
    </dgm:pt>
    <dgm:pt modelId="{8C4301C6-452A-43F4-8AFE-CD0054146241}" type="pres">
      <dgm:prSet presAssocID="{CDF6FDEB-194C-4D10-8C14-8AD5FA0275C2}" presName="hierChild4" presStyleCnt="0"/>
      <dgm:spPr/>
    </dgm:pt>
    <dgm:pt modelId="{33E082ED-0C26-401F-AC15-035B9251E37B}" type="pres">
      <dgm:prSet presAssocID="{CDF6FDEB-194C-4D10-8C14-8AD5FA0275C2}" presName="hierChild5"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7"/>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6">
        <dgm:presLayoutVars>
          <dgm:chPref val="3"/>
        </dgm:presLayoutVars>
      </dgm:prSet>
      <dgm:spPr/>
    </dgm:pt>
    <dgm:pt modelId="{B0F3984F-6014-4942-85E2-FDA6A38EFAE1}" type="pres">
      <dgm:prSet presAssocID="{D0344DDC-8F55-4033-A6F4-FD81D681618A}" presName="rootConnector" presStyleLbl="node2" presStyleIdx="2" presStyleCnt="6"/>
      <dgm:spPr/>
    </dgm:pt>
    <dgm:pt modelId="{089CF33F-B4E6-4691-A461-4775C17C5091}" type="pres">
      <dgm:prSet presAssocID="{D0344DDC-8F55-4033-A6F4-FD81D681618A}" presName="hierChild4" presStyleCnt="0"/>
      <dgm:spPr/>
    </dgm:pt>
    <dgm:pt modelId="{542805B6-DB5A-46FB-830B-8EBDC7DABBD0}" type="pres">
      <dgm:prSet presAssocID="{E36D5A10-F501-4DDD-AED5-130A5D8C1D2C}" presName="Name37" presStyleLbl="parChTrans1D3" presStyleIdx="6" presStyleCnt="11"/>
      <dgm:spPr/>
    </dgm:pt>
    <dgm:pt modelId="{A0F759F1-0CEA-4502-847D-82C3D952DB6F}" type="pres">
      <dgm:prSet presAssocID="{22006AAA-A47D-494C-8775-C9D8FA095457}" presName="hierRoot2" presStyleCnt="0">
        <dgm:presLayoutVars>
          <dgm:hierBranch val="init"/>
        </dgm:presLayoutVars>
      </dgm:prSet>
      <dgm:spPr/>
    </dgm:pt>
    <dgm:pt modelId="{7B8ADD53-3686-42A8-BE36-08DC43451199}" type="pres">
      <dgm:prSet presAssocID="{22006AAA-A47D-494C-8775-C9D8FA095457}" presName="rootComposite" presStyleCnt="0"/>
      <dgm:spPr/>
    </dgm:pt>
    <dgm:pt modelId="{ECADBA38-16A9-407D-8A5F-D6DE9BF43E1B}" type="pres">
      <dgm:prSet presAssocID="{22006AAA-A47D-494C-8775-C9D8FA095457}" presName="rootText" presStyleLbl="node3" presStyleIdx="6" presStyleCnt="11" custScaleY="78741">
        <dgm:presLayoutVars>
          <dgm:chPref val="3"/>
        </dgm:presLayoutVars>
      </dgm:prSet>
      <dgm:spPr/>
    </dgm:pt>
    <dgm:pt modelId="{E86F0161-CEE8-48E7-94E0-234520B35ED8}" type="pres">
      <dgm:prSet presAssocID="{22006AAA-A47D-494C-8775-C9D8FA095457}" presName="rootConnector" presStyleLbl="node3" presStyleIdx="6" presStyleCnt="11"/>
      <dgm:spPr/>
    </dgm:pt>
    <dgm:pt modelId="{8F7FE0A4-FD47-4A53-8E6C-152729FE3D8C}" type="pres">
      <dgm:prSet presAssocID="{22006AAA-A47D-494C-8775-C9D8FA095457}" presName="hierChild4" presStyleCnt="0"/>
      <dgm:spPr/>
    </dgm:pt>
    <dgm:pt modelId="{D6EFA701-1169-4100-83B1-26D028E97CD5}" type="pres">
      <dgm:prSet presAssocID="{22006AAA-A47D-494C-8775-C9D8FA095457}" presName="hierChild5" presStyleCnt="0"/>
      <dgm:spPr/>
    </dgm:pt>
    <dgm:pt modelId="{6CE4BE4B-A1BA-4233-8A37-0D2F8F05C676}" type="pres">
      <dgm:prSet presAssocID="{9CDDA110-0282-4B73-BAE7-39DDB93E4CF6}" presName="Name37" presStyleLbl="parChTrans1D3" presStyleIdx="7" presStyleCnt="11"/>
      <dgm:spPr/>
    </dgm:pt>
    <dgm:pt modelId="{757A5ED4-FBEF-497A-A6DA-065CAAD7840B}" type="pres">
      <dgm:prSet presAssocID="{107B4AD6-E221-4697-9792-20C964819541}" presName="hierRoot2" presStyleCnt="0">
        <dgm:presLayoutVars>
          <dgm:hierBranch val="init"/>
        </dgm:presLayoutVars>
      </dgm:prSet>
      <dgm:spPr/>
    </dgm:pt>
    <dgm:pt modelId="{33410336-F0B5-42AB-A262-CC92698828FE}" type="pres">
      <dgm:prSet presAssocID="{107B4AD6-E221-4697-9792-20C964819541}" presName="rootComposite" presStyleCnt="0"/>
      <dgm:spPr/>
    </dgm:pt>
    <dgm:pt modelId="{666E077F-97D3-4355-9F84-AD1816C49B12}" type="pres">
      <dgm:prSet presAssocID="{107B4AD6-E221-4697-9792-20C964819541}" presName="rootText" presStyleLbl="node3" presStyleIdx="7" presStyleCnt="11" custScaleY="66232">
        <dgm:presLayoutVars>
          <dgm:chPref val="3"/>
        </dgm:presLayoutVars>
      </dgm:prSet>
      <dgm:spPr/>
    </dgm:pt>
    <dgm:pt modelId="{A251A243-D777-4290-85F9-ACCD0F09FCC7}" type="pres">
      <dgm:prSet presAssocID="{107B4AD6-E221-4697-9792-20C964819541}" presName="rootConnector" presStyleLbl="node3" presStyleIdx="7" presStyleCnt="11"/>
      <dgm:spPr/>
    </dgm:pt>
    <dgm:pt modelId="{39BD48AE-A4B0-4945-A1F6-F604653F0B59}" type="pres">
      <dgm:prSet presAssocID="{107B4AD6-E221-4697-9792-20C964819541}" presName="hierChild4" presStyleCnt="0"/>
      <dgm:spPr/>
    </dgm:pt>
    <dgm:pt modelId="{922C7C30-0D95-45B0-A528-FD08F8E14D45}" type="pres">
      <dgm:prSet presAssocID="{107B4AD6-E221-4697-9792-20C964819541}" presName="hierChild5" presStyleCnt="0"/>
      <dgm:spPr/>
    </dgm:pt>
    <dgm:pt modelId="{8C7150A1-00E7-4A5E-89C4-D654F2B38B15}" type="pres">
      <dgm:prSet presAssocID="{A9AFFEB5-F5B5-42F1-86C8-6E545229C358}" presName="Name37" presStyleLbl="parChTrans1D3" presStyleIdx="8" presStyleCnt="11"/>
      <dgm:spPr/>
    </dgm:pt>
    <dgm:pt modelId="{C56C9F73-F581-426D-BD21-7D92EBC27883}" type="pres">
      <dgm:prSet presAssocID="{32468B7D-8285-495A-9993-F3A119679601}" presName="hierRoot2" presStyleCnt="0">
        <dgm:presLayoutVars>
          <dgm:hierBranch val="init"/>
        </dgm:presLayoutVars>
      </dgm:prSet>
      <dgm:spPr/>
    </dgm:pt>
    <dgm:pt modelId="{79A96015-BBFA-4161-B669-A0650E015746}" type="pres">
      <dgm:prSet presAssocID="{32468B7D-8285-495A-9993-F3A119679601}" presName="rootComposite" presStyleCnt="0"/>
      <dgm:spPr/>
    </dgm:pt>
    <dgm:pt modelId="{B8289C61-4606-4F43-91FF-7C0EDDCA438B}" type="pres">
      <dgm:prSet presAssocID="{32468B7D-8285-495A-9993-F3A119679601}" presName="rootText" presStyleLbl="node3" presStyleIdx="8" presStyleCnt="11" custScaleY="66232">
        <dgm:presLayoutVars>
          <dgm:chPref val="3"/>
        </dgm:presLayoutVars>
      </dgm:prSet>
      <dgm:spPr/>
    </dgm:pt>
    <dgm:pt modelId="{995D3D0C-3AFD-422D-9617-1CBE9F115B50}" type="pres">
      <dgm:prSet presAssocID="{32468B7D-8285-495A-9993-F3A119679601}" presName="rootConnector" presStyleLbl="node3" presStyleIdx="8" presStyleCnt="11"/>
      <dgm:spPr/>
    </dgm:pt>
    <dgm:pt modelId="{8ED93F79-3319-4A9D-A23E-6AE30300E781}" type="pres">
      <dgm:prSet presAssocID="{32468B7D-8285-495A-9993-F3A119679601}" presName="hierChild4" presStyleCnt="0"/>
      <dgm:spPr/>
    </dgm:pt>
    <dgm:pt modelId="{3C6862A6-ADA3-47EB-B23D-A0D9CBEC22DD}" type="pres">
      <dgm:prSet presAssocID="{32468B7D-8285-495A-9993-F3A119679601}" presName="hierChild5"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7"/>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6">
        <dgm:presLayoutVars>
          <dgm:chPref val="3"/>
        </dgm:presLayoutVars>
      </dgm:prSet>
      <dgm:spPr/>
    </dgm:pt>
    <dgm:pt modelId="{7DC5A37F-945F-478E-874B-4E751415A05D}" type="pres">
      <dgm:prSet presAssocID="{72C476B0-F20A-4EF5-BE1E-2645092B995D}" presName="rootConnector" presStyleLbl="node2" presStyleIdx="3" presStyleCnt="6"/>
      <dgm:spPr/>
    </dgm:pt>
    <dgm:pt modelId="{F94F0064-9D7E-4453-8DBA-355B414DC0C4}" type="pres">
      <dgm:prSet presAssocID="{72C476B0-F20A-4EF5-BE1E-2645092B995D}" presName="hierChild4" presStyleCnt="0"/>
      <dgm:spPr/>
    </dgm:pt>
    <dgm:pt modelId="{975418A9-EF74-4F25-B1CB-6683F4E773B6}" type="pres">
      <dgm:prSet presAssocID="{D962012B-A854-44AA-856D-16B1C4C3DF26}" presName="Name37" presStyleLbl="parChTrans1D3" presStyleIdx="9" presStyleCnt="11"/>
      <dgm:spPr/>
    </dgm:pt>
    <dgm:pt modelId="{1299DE2E-5BF0-4532-B086-5B652E686CC7}" type="pres">
      <dgm:prSet presAssocID="{E0353EE4-59C3-4D77-9E2C-54C1371DF5E1}" presName="hierRoot2" presStyleCnt="0">
        <dgm:presLayoutVars>
          <dgm:hierBranch val="init"/>
        </dgm:presLayoutVars>
      </dgm:prSet>
      <dgm:spPr/>
    </dgm:pt>
    <dgm:pt modelId="{D6D58BC0-1E56-4F34-A097-4CA622EC0678}" type="pres">
      <dgm:prSet presAssocID="{E0353EE4-59C3-4D77-9E2C-54C1371DF5E1}" presName="rootComposite" presStyleCnt="0"/>
      <dgm:spPr/>
    </dgm:pt>
    <dgm:pt modelId="{61819400-3ED5-499D-95E6-64ECC88F62D3}" type="pres">
      <dgm:prSet presAssocID="{E0353EE4-59C3-4D77-9E2C-54C1371DF5E1}" presName="rootText" presStyleLbl="node3" presStyleIdx="9" presStyleCnt="11" custScaleY="66232">
        <dgm:presLayoutVars>
          <dgm:chPref val="3"/>
        </dgm:presLayoutVars>
      </dgm:prSet>
      <dgm:spPr/>
    </dgm:pt>
    <dgm:pt modelId="{8157BD5F-A0BD-458C-87B0-EF0DB0C34D9F}" type="pres">
      <dgm:prSet presAssocID="{E0353EE4-59C3-4D77-9E2C-54C1371DF5E1}" presName="rootConnector" presStyleLbl="node3" presStyleIdx="9" presStyleCnt="11"/>
      <dgm:spPr/>
    </dgm:pt>
    <dgm:pt modelId="{A1F10945-D159-4483-AA97-A60156AFBEE8}" type="pres">
      <dgm:prSet presAssocID="{E0353EE4-59C3-4D77-9E2C-54C1371DF5E1}" presName="hierChild4" presStyleCnt="0"/>
      <dgm:spPr/>
    </dgm:pt>
    <dgm:pt modelId="{AD047436-214B-4258-9426-76BA1F270CE6}" type="pres">
      <dgm:prSet presAssocID="{E0353EE4-59C3-4D77-9E2C-54C1371DF5E1}" presName="hierChild5" presStyleCnt="0"/>
      <dgm:spPr/>
    </dgm:pt>
    <dgm:pt modelId="{BD41D9B9-25A0-4E5D-9B6E-ECFF8CA85C56}" type="pres">
      <dgm:prSet presAssocID="{72D853A5-24E0-4FC1-8EF4-07D5D3C824C5}" presName="Name37" presStyleLbl="parChTrans1D3" presStyleIdx="10" presStyleCnt="11"/>
      <dgm:spPr/>
    </dgm:pt>
    <dgm:pt modelId="{68D83435-84E7-42C1-A52A-BA13700B9DAE}" type="pres">
      <dgm:prSet presAssocID="{B599504E-6D5F-4A3D-9362-0EFCD89082FA}" presName="hierRoot2" presStyleCnt="0">
        <dgm:presLayoutVars>
          <dgm:hierBranch val="init"/>
        </dgm:presLayoutVars>
      </dgm:prSet>
      <dgm:spPr/>
    </dgm:pt>
    <dgm:pt modelId="{1D9ED7A0-7C54-4D65-89BF-A3A333E69B78}" type="pres">
      <dgm:prSet presAssocID="{B599504E-6D5F-4A3D-9362-0EFCD89082FA}" presName="rootComposite" presStyleCnt="0"/>
      <dgm:spPr/>
    </dgm:pt>
    <dgm:pt modelId="{904DE4B9-5AFB-4A5D-BEB0-39D5D1B6F5E4}" type="pres">
      <dgm:prSet presAssocID="{B599504E-6D5F-4A3D-9362-0EFCD89082FA}" presName="rootText" presStyleLbl="node3" presStyleIdx="10" presStyleCnt="11" custScaleY="66232">
        <dgm:presLayoutVars>
          <dgm:chPref val="3"/>
        </dgm:presLayoutVars>
      </dgm:prSet>
      <dgm:spPr/>
    </dgm:pt>
    <dgm:pt modelId="{257116C2-A7AC-4CEE-9EAC-FB7E33AB6955}" type="pres">
      <dgm:prSet presAssocID="{B599504E-6D5F-4A3D-9362-0EFCD89082FA}" presName="rootConnector" presStyleLbl="node3" presStyleIdx="10" presStyleCnt="11"/>
      <dgm:spPr/>
    </dgm:pt>
    <dgm:pt modelId="{1E3BEC5E-C476-4857-9CEA-3A4ECEFB8004}" type="pres">
      <dgm:prSet presAssocID="{B599504E-6D5F-4A3D-9362-0EFCD89082FA}" presName="hierChild4" presStyleCnt="0"/>
      <dgm:spPr/>
    </dgm:pt>
    <dgm:pt modelId="{E3A5EE5C-CC19-4C69-90C9-6D62A5A80014}" type="pres">
      <dgm:prSet presAssocID="{B599504E-6D5F-4A3D-9362-0EFCD89082FA}" presName="hierChild5" presStyleCnt="0"/>
      <dgm:spPr/>
    </dgm:pt>
    <dgm:pt modelId="{A4BE0B9C-5C77-4B3B-8EDC-A0DC1EBC10EA}" type="pres">
      <dgm:prSet presAssocID="{72C476B0-F20A-4EF5-BE1E-2645092B995D}" presName="hierChild5" presStyleCnt="0"/>
      <dgm:spPr/>
    </dgm:pt>
    <dgm:pt modelId="{6C543AC1-CDEB-4FB0-958B-F8BD89E27C2C}" type="pres">
      <dgm:prSet presAssocID="{01E3AB34-70C7-4DF5-9D46-DD82E07704A7}" presName="Name37" presStyleLbl="parChTrans1D2" presStyleIdx="4" presStyleCnt="7"/>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6">
        <dgm:presLayoutVars>
          <dgm:chPref val="3"/>
        </dgm:presLayoutVars>
      </dgm:prSet>
      <dgm:spPr/>
    </dgm:pt>
    <dgm:pt modelId="{591D1F56-5BC4-4C89-89CA-2A723395BE04}" type="pres">
      <dgm:prSet presAssocID="{B7BD07FB-4A52-4F46-B7CF-45288A060C8B}" presName="rootConnector" presStyleLbl="node2" presStyleIdx="4" presStyleCnt="6"/>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E15DAFD9-2F03-4F3B-81CB-80275CCB718E}" type="pres">
      <dgm:prSet presAssocID="{68DAD9AE-207E-43AE-8A00-45EE7A7F6A50}" presName="Name37" presStyleLbl="parChTrans1D2" presStyleIdx="5" presStyleCnt="7"/>
      <dgm:spPr/>
    </dgm:pt>
    <dgm:pt modelId="{D0BA33BD-A2E5-4B8C-85DF-EC332CCD0AF4}" type="pres">
      <dgm:prSet presAssocID="{F89426CD-3C33-417F-8833-A757159C52E0}" presName="hierRoot2" presStyleCnt="0">
        <dgm:presLayoutVars>
          <dgm:hierBranch val="init"/>
        </dgm:presLayoutVars>
      </dgm:prSet>
      <dgm:spPr/>
    </dgm:pt>
    <dgm:pt modelId="{D377FCF5-9DEE-4C89-B5E9-1E07388F847A}" type="pres">
      <dgm:prSet presAssocID="{F89426CD-3C33-417F-8833-A757159C52E0}" presName="rootComposite" presStyleCnt="0"/>
      <dgm:spPr/>
    </dgm:pt>
    <dgm:pt modelId="{1F9F70E5-8640-45BD-B6C4-BF02659BB8A4}" type="pres">
      <dgm:prSet presAssocID="{F89426CD-3C33-417F-8833-A757159C52E0}" presName="rootText" presStyleLbl="node2" presStyleIdx="5" presStyleCnt="6">
        <dgm:presLayoutVars>
          <dgm:chPref val="3"/>
        </dgm:presLayoutVars>
      </dgm:prSet>
      <dgm:spPr/>
    </dgm:pt>
    <dgm:pt modelId="{20CFE40E-2A89-4173-A120-E24EC3FC83C6}" type="pres">
      <dgm:prSet presAssocID="{F89426CD-3C33-417F-8833-A757159C52E0}" presName="rootConnector" presStyleLbl="node2" presStyleIdx="5" presStyleCnt="6"/>
      <dgm:spPr/>
    </dgm:pt>
    <dgm:pt modelId="{8C43FA99-9F4B-43A4-8D1F-BD07681F27CD}" type="pres">
      <dgm:prSet presAssocID="{F89426CD-3C33-417F-8833-A757159C52E0}" presName="hierChild4" presStyleCnt="0"/>
      <dgm:spPr/>
    </dgm:pt>
    <dgm:pt modelId="{D4BBCC7C-6036-4557-BFAA-AD4A61C0FF1E}" type="pres">
      <dgm:prSet presAssocID="{F89426CD-3C33-417F-8833-A757159C52E0}" presName="hierChild5" presStyleCnt="0"/>
      <dgm:spPr/>
    </dgm:pt>
    <dgm:pt modelId="{0D12B508-1CD4-4C9C-8EEA-0560C19CD9EC}" type="pres">
      <dgm:prSet presAssocID="{02DF0E28-7F03-47C9-BE2A-3E1C280F7C0C}" presName="hierChild3" presStyleCnt="0"/>
      <dgm:spPr/>
    </dgm:pt>
    <dgm:pt modelId="{5D40459F-5C50-401D-84C7-174C86CC711B}" type="pres">
      <dgm:prSet presAssocID="{755A17E0-002C-4D8F-B3AE-45B127348748}" presName="Name111" presStyleLbl="parChTrans1D2" presStyleIdx="6" presStyleCnt="7"/>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0" presStyleCnt="1" custScaleX="136884" custScaleY="88309" custLinFactNeighborX="430" custLinFactNeighborY="-2580">
        <dgm:presLayoutVars>
          <dgm:chPref val="3"/>
        </dgm:presLayoutVars>
      </dgm:prSet>
      <dgm:spPr/>
    </dgm:pt>
    <dgm:pt modelId="{39C47DDF-2D67-457A-AEF7-B557588DEC75}" type="pres">
      <dgm:prSet presAssocID="{B9819CD3-02A0-40A1-B8E6-86EAAEC2805B}" presName="rootConnector3" presStyleLbl="asst1" presStyleIdx="0" presStyleCnt="1"/>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38CB4A07-8950-4381-8C9B-FC81054A17E7}" type="presOf" srcId="{A9AFFEB5-F5B5-42F1-86C8-6E545229C358}" destId="{8C7150A1-00E7-4A5E-89C4-D654F2B38B15}"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4" destOrd="0" parTransId="{502E90F9-E424-48C6-8D41-00118DE56928}" sibTransId="{328CCD12-1967-44E8-ADD3-6F0E8339E938}"/>
    <dgm:cxn modelId="{974E630E-5039-4AC6-944C-43BB0D1FFE39}" srcId="{02DF0E28-7F03-47C9-BE2A-3E1C280F7C0C}" destId="{F89426CD-3C33-417F-8833-A757159C52E0}" srcOrd="6" destOrd="0" parTransId="{68DAD9AE-207E-43AE-8A00-45EE7A7F6A50}" sibTransId="{440A130C-B3D5-45C5-BCC3-B604C4B6D2D1}"/>
    <dgm:cxn modelId="{24E74616-6731-4DDD-8C02-723EAF961BC8}" srcId="{02DF0E28-7F03-47C9-BE2A-3E1C280F7C0C}" destId="{F249FCF1-CCE9-4FA2-88E8-C45F2F78328C}" srcOrd="2" destOrd="0" parTransId="{73C78F6B-6131-4677-93E5-E8A94F0D52F0}" sibTransId="{3042B69E-6359-486B-8621-FEE603BF1B9C}"/>
    <dgm:cxn modelId="{AD638D1B-B8A9-4FCD-A679-E09468763EC9}" type="presOf" srcId="{F249FCF1-CCE9-4FA2-88E8-C45F2F78328C}" destId="{CDDA0DEA-00AB-4476-B1F6-F3D5C4F5B05A}" srcOrd="0" destOrd="0" presId="urn:microsoft.com/office/officeart/2005/8/layout/orgChart1"/>
    <dgm:cxn modelId="{4B956D1C-BF2D-47DF-B3B1-F62C04593369}" type="presOf" srcId="{F89426CD-3C33-417F-8833-A757159C52E0}" destId="{1F9F70E5-8640-45BD-B6C4-BF02659BB8A4}" srcOrd="0" destOrd="0" presId="urn:microsoft.com/office/officeart/2005/8/layout/orgChart1"/>
    <dgm:cxn modelId="{47D2D91D-C283-4B9C-9F3B-8ED30B4DE7F8}" type="presOf" srcId="{57DC5134-19E6-4616-935A-F930F277E77A}" destId="{5F6EB147-1DD8-4327-8878-CEDCB30BE517}"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8E346E21-C313-4057-81BE-7D6E881B0BC7}" type="presOf" srcId="{8B46BCB3-9871-4FAC-8864-FF461453ABAB}" destId="{F13E7E48-981B-43A9-9979-E605E6B970F9}"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5B3E582C-BF5F-4893-840F-DD137E33CC44}" type="presOf" srcId="{F3FAB0EC-2EFE-4B82-A0F5-80D672030D4E}" destId="{838C790D-277C-4318-B19C-4E18F5216499}" srcOrd="0" destOrd="0" presId="urn:microsoft.com/office/officeart/2005/8/layout/orgChart1"/>
    <dgm:cxn modelId="{46347A2C-CBF4-4E36-B50D-F098F5D7628A}" type="presOf" srcId="{75DB5BD8-C3A4-4756-B7CE-6A6512298477}" destId="{2CB855CF-56DE-4CA2-B4F1-2022331691CB}" srcOrd="1" destOrd="0" presId="urn:microsoft.com/office/officeart/2005/8/layout/orgChart1"/>
    <dgm:cxn modelId="{9259D52C-D311-4456-9989-6362A72085ED}" type="presOf" srcId="{22006AAA-A47D-494C-8775-C9D8FA095457}" destId="{E86F0161-CEE8-48E7-94E0-234520B35ED8}" srcOrd="1" destOrd="0" presId="urn:microsoft.com/office/officeart/2005/8/layout/orgChart1"/>
    <dgm:cxn modelId="{67C5D32F-BFBF-4E52-ABFE-81FFBF3F83B5}" type="presOf" srcId="{BB004931-FB7A-4722-A044-3E064B88D5E3}" destId="{A31324D4-E64F-4E57-96FD-598ACBBACD19}"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98291733-CD07-47A1-AA44-18E16E109D85}" type="presOf" srcId="{73C78F6B-6131-4677-93E5-E8A94F0D52F0}" destId="{8F425968-B942-43F4-A543-704E39F772DB}" srcOrd="0" destOrd="0" presId="urn:microsoft.com/office/officeart/2005/8/layout/orgChart1"/>
    <dgm:cxn modelId="{0F08973C-C640-44C2-A59D-04DE68ADCB9B}" type="presOf" srcId="{F89426CD-3C33-417F-8833-A757159C52E0}" destId="{20CFE40E-2A89-4173-A120-E24EC3FC83C6}" srcOrd="1" destOrd="0" presId="urn:microsoft.com/office/officeart/2005/8/layout/orgChart1"/>
    <dgm:cxn modelId="{9C99B73D-D317-4002-9F74-4E3C2B86090C}" type="presOf" srcId="{75DB5BD8-C3A4-4756-B7CE-6A6512298477}" destId="{FF9BC0BE-EDB8-40F1-8B24-627FF34A5A2F}" srcOrd="0" destOrd="0" presId="urn:microsoft.com/office/officeart/2005/8/layout/orgChart1"/>
    <dgm:cxn modelId="{E837CA40-238B-41D1-810A-FC82A09B4D81}" srcId="{D0344DDC-8F55-4033-A6F4-FD81D681618A}" destId="{32468B7D-8285-495A-9993-F3A119679601}" srcOrd="2" destOrd="0" parTransId="{A9AFFEB5-F5B5-42F1-86C8-6E545229C358}" sibTransId="{3B15CA53-34F9-4E85-BA7B-9326FD7A7F15}"/>
    <dgm:cxn modelId="{04CD4662-0504-437C-BFF9-5AE332A13DBE}" type="presOf" srcId="{B9819CD3-02A0-40A1-B8E6-86EAAEC2805B}" destId="{C32C0C48-A0F3-41D4-8BB6-B6566DFE356D}" srcOrd="0" destOrd="0" presId="urn:microsoft.com/office/officeart/2005/8/layout/orgChart1"/>
    <dgm:cxn modelId="{FEF39242-CC3A-4589-9EE6-B7A625C161A5}" type="presOf" srcId="{32468B7D-8285-495A-9993-F3A119679601}" destId="{995D3D0C-3AFD-422D-9617-1CBE9F115B50}" srcOrd="1" destOrd="0" presId="urn:microsoft.com/office/officeart/2005/8/layout/orgChart1"/>
    <dgm:cxn modelId="{6B533F65-3DAF-47D8-A90B-2479D1B5F6D3}" type="presOf" srcId="{B599504E-6D5F-4A3D-9362-0EFCD89082FA}" destId="{904DE4B9-5AFB-4A5D-BEB0-39D5D1B6F5E4}" srcOrd="0" destOrd="0" presId="urn:microsoft.com/office/officeart/2005/8/layout/orgChart1"/>
    <dgm:cxn modelId="{52AE3F48-8E7D-48DF-84F0-922D85072E1F}" type="presOf" srcId="{CDF6FDEB-194C-4D10-8C14-8AD5FA0275C2}" destId="{B525E8D2-2F4D-4D6F-A87A-706A5F562C11}" srcOrd="1" destOrd="0" presId="urn:microsoft.com/office/officeart/2005/8/layout/orgChart1"/>
    <dgm:cxn modelId="{D29D9B6A-6384-4FE7-AA9C-5894F7A81522}" type="presOf" srcId="{CDF6FDEB-194C-4D10-8C14-8AD5FA0275C2}" destId="{933230C4-ED7D-44E1-B53C-269CD2036581}" srcOrd="0" destOrd="0" presId="urn:microsoft.com/office/officeart/2005/8/layout/orgChart1"/>
    <dgm:cxn modelId="{B0E62C6C-2E68-474C-AC35-36C96615269B}" type="presOf" srcId="{32468B7D-8285-495A-9993-F3A119679601}" destId="{B8289C61-4606-4F43-91FF-7C0EDDCA438B}" srcOrd="0" destOrd="0" presId="urn:microsoft.com/office/officeart/2005/8/layout/orgChart1"/>
    <dgm:cxn modelId="{4C82CC4C-A8F7-46EF-938B-BF3D076A4FFC}" srcId="{AF9041BD-C952-4B86-A894-89148F6C266A}" destId="{8B46BCB3-9871-4FAC-8864-FF461453ABAB}" srcOrd="1" destOrd="0" parTransId="{9A4954C4-19B1-4AE0-8BF7-E71342749479}" sibTransId="{E2559A79-93DB-4A09-A600-34C36C7B8990}"/>
    <dgm:cxn modelId="{7D16CF4D-4F8A-4695-87EC-90BD07B1455E}" srcId="{F249FCF1-CCE9-4FA2-88E8-C45F2F78328C}" destId="{CDF6FDEB-194C-4D10-8C14-8AD5FA0275C2}" srcOrd="2" destOrd="0" parTransId="{E81961B1-5F4D-4DCB-8359-60AB48CB15DD}" sibTransId="{E168A951-749F-4FD3-AF54-38751F06FD01}"/>
    <dgm:cxn modelId="{0D15976E-E288-4E4B-BB30-EA0C38710AEC}" type="presOf" srcId="{9E64DC1F-672B-49C1-B66C-1414000629FF}" destId="{D081F199-C51D-4286-AE79-B9CA09B24249}" srcOrd="1" destOrd="0" presId="urn:microsoft.com/office/officeart/2005/8/layout/orgChart1"/>
    <dgm:cxn modelId="{0436C86F-84A3-41AD-9919-59124FF57BC2}" type="presOf" srcId="{E0353EE4-59C3-4D77-9E2C-54C1371DF5E1}" destId="{8157BD5F-A0BD-458C-87B0-EF0DB0C34D9F}" srcOrd="1" destOrd="0" presId="urn:microsoft.com/office/officeart/2005/8/layout/orgChart1"/>
    <dgm:cxn modelId="{3E9E3D50-EADC-4C93-9F1B-6EFAD9F2F4FC}" type="presOf" srcId="{B599504E-6D5F-4A3D-9362-0EFCD89082FA}" destId="{257116C2-A7AC-4CEE-9EAC-FB7E33AB6955}" srcOrd="1"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E491CD53-40BC-4777-9FDB-C68678E25FCF}" srcId="{02DF0E28-7F03-47C9-BE2A-3E1C280F7C0C}" destId="{B7BD07FB-4A52-4F46-B7CF-45288A060C8B}" srcOrd="5"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B8776756-9BF4-48E7-BD88-0D2E902391B1}" srcId="{72C476B0-F20A-4EF5-BE1E-2645092B995D}" destId="{E0353EE4-59C3-4D77-9E2C-54C1371DF5E1}" srcOrd="0" destOrd="0" parTransId="{D962012B-A854-44AA-856D-16B1C4C3DF26}" sibTransId="{1E32B75C-6D90-432B-877F-BB2F122E2A3E}"/>
    <dgm:cxn modelId="{0B49BA77-8AEE-4325-A879-52DD8622083E}" type="presOf" srcId="{E81961B1-5F4D-4DCB-8359-60AB48CB15DD}" destId="{02C98568-ECC1-4241-81B5-F1217243FACB}" srcOrd="0" destOrd="0" presId="urn:microsoft.com/office/officeart/2005/8/layout/orgChart1"/>
    <dgm:cxn modelId="{00CE875A-554F-440D-9608-7018E234E20F}" srcId="{AF9041BD-C952-4B86-A894-89148F6C266A}" destId="{9E64DC1F-672B-49C1-B66C-1414000629FF}" srcOrd="0" destOrd="0" parTransId="{2EE74801-71E1-4ADE-8DAD-43D4635A0FFA}" sibTransId="{85483221-64C4-4CA2-8AC6-A913D5B1F305}"/>
    <dgm:cxn modelId="{59A18E7C-706F-4F40-B199-3C90F3473FCF}" type="presOf" srcId="{F3FAB0EC-2EFE-4B82-A0F5-80D672030D4E}" destId="{03D7907E-B3FC-4860-BDFF-CBE51089CF17}" srcOrd="1" destOrd="0" presId="urn:microsoft.com/office/officeart/2005/8/layout/orgChart1"/>
    <dgm:cxn modelId="{4808AD80-28F7-4BB7-AC9D-1801FCD459DF}" type="presOf" srcId="{8B46BCB3-9871-4FAC-8864-FF461453ABAB}" destId="{6F0A6178-D3C6-4969-A72F-E0B3F5536A65}" srcOrd="1" destOrd="0" presId="urn:microsoft.com/office/officeart/2005/8/layout/orgChart1"/>
    <dgm:cxn modelId="{338C0684-F8D9-4760-8D40-B7C1ACC06FE0}" type="presOf" srcId="{68DAD9AE-207E-43AE-8A00-45EE7A7F6A50}" destId="{E15DAFD9-2F03-4F3B-81CB-80275CCB718E}" srcOrd="0"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48296987-D7ED-4B95-B29B-75871EEBDDC3}" type="presOf" srcId="{D962012B-A854-44AA-856D-16B1C4C3DF26}" destId="{975418A9-EF74-4F25-B1CB-6683F4E773B6}" srcOrd="0" destOrd="0" presId="urn:microsoft.com/office/officeart/2005/8/layout/orgChart1"/>
    <dgm:cxn modelId="{33C64A89-0DE3-4D79-8C61-87AB84AE41D7}" type="presOf" srcId="{15A72FFE-B452-4C90-A0EB-CC34E6A473AA}" destId="{A827BD6F-D553-46F4-9772-B96E1C19EA4D}" srcOrd="0" destOrd="0" presId="urn:microsoft.com/office/officeart/2005/8/layout/orgChart1"/>
    <dgm:cxn modelId="{3290688B-4DD3-40C9-97D6-F7BD64E209CF}" srcId="{D0344DDC-8F55-4033-A6F4-FD81D681618A}" destId="{22006AAA-A47D-494C-8775-C9D8FA095457}" srcOrd="0" destOrd="0" parTransId="{E36D5A10-F501-4DDD-AED5-130A5D8C1D2C}" sibTransId="{D164F481-D36B-40DA-9AF5-0943DE2AA1B9}"/>
    <dgm:cxn modelId="{98A6998B-4C12-4C98-88A1-F249BFA4C052}" srcId="{F249FCF1-CCE9-4FA2-88E8-C45F2F78328C}" destId="{BB004931-FB7A-4722-A044-3E064B88D5E3}" srcOrd="1" destOrd="0" parTransId="{15A72FFE-B452-4C90-A0EB-CC34E6A473AA}" sibTransId="{524BC8E2-7D8D-4773-AAB7-249EE78D3BEE}"/>
    <dgm:cxn modelId="{5557C88B-A77E-47FD-8D5A-1B6EBF524F98}" type="presOf" srcId="{107B4AD6-E221-4697-9792-20C964819541}" destId="{A251A243-D777-4290-85F9-ACCD0F09FCC7}" srcOrd="1" destOrd="0" presId="urn:microsoft.com/office/officeart/2005/8/layout/orgChart1"/>
    <dgm:cxn modelId="{2C68588F-9699-4370-9F27-572EC7057616}" srcId="{F249FCF1-CCE9-4FA2-88E8-C45F2F78328C}" destId="{75DB5BD8-C3A4-4756-B7CE-6A6512298477}" srcOrd="0" destOrd="0" parTransId="{ACBB83F8-E9B9-4FAC-895D-167CF11EF099}" sibTransId="{6CF9E294-6E02-4177-85D9-5C57FDAD6DCF}"/>
    <dgm:cxn modelId="{0B4CCE8F-B7AE-4C07-8A7F-08979C338D76}" type="presOf" srcId="{E36D5A10-F501-4DDD-AED5-130A5D8C1D2C}" destId="{542805B6-DB5A-46FB-830B-8EBDC7DABBD0}" srcOrd="0" destOrd="0" presId="urn:microsoft.com/office/officeart/2005/8/layout/orgChart1"/>
    <dgm:cxn modelId="{BDB83A93-1930-4413-9F3D-16349B1CA9A1}" type="presOf" srcId="{BB004931-FB7A-4722-A044-3E064B88D5E3}" destId="{452CB0CB-CC04-4811-AB62-A3CB8C0061D7}" srcOrd="1" destOrd="0" presId="urn:microsoft.com/office/officeart/2005/8/layout/orgChart1"/>
    <dgm:cxn modelId="{C7DF9795-0EA2-4102-A7F7-13776425F21F}" type="presOf" srcId="{72C476B0-F20A-4EF5-BE1E-2645092B995D}" destId="{659292F3-2B21-4827-9546-D01800201700}" srcOrd="0" destOrd="0" presId="urn:microsoft.com/office/officeart/2005/8/layout/orgChart1"/>
    <dgm:cxn modelId="{AA868A97-CF69-4622-9817-D10AA81D83F8}" type="presOf" srcId="{9A4954C4-19B1-4AE0-8BF7-E71342749479}" destId="{5FA58794-42C6-47D6-B783-B6B4DB58EAAC}" srcOrd="0" destOrd="0" presId="urn:microsoft.com/office/officeart/2005/8/layout/orgChart1"/>
    <dgm:cxn modelId="{A648EF98-C262-4844-A84B-00F227436B0F}" srcId="{D0344DDC-8F55-4033-A6F4-FD81D681618A}" destId="{107B4AD6-E221-4697-9792-20C964819541}" srcOrd="1" destOrd="0" parTransId="{9CDDA110-0282-4B73-BAE7-39DDB93E4CF6}" sibTransId="{5C9265A7-455B-4223-8610-E479E7575BEC}"/>
    <dgm:cxn modelId="{3FC009A1-7290-4450-BEC8-FB613ADBA9B8}" type="presOf" srcId="{AF9041BD-C952-4B86-A894-89148F6C266A}" destId="{AE4389E1-B609-4079-BE33-9ECB31A0F409}" srcOrd="1" destOrd="0" presId="urn:microsoft.com/office/officeart/2005/8/layout/orgChart1"/>
    <dgm:cxn modelId="{384D18A7-84F5-404F-90CE-ACF30D0063F3}" type="presOf" srcId="{ACBB83F8-E9B9-4FAC-895D-167CF11EF099}" destId="{FB082140-D1BA-4FB2-8CF4-BF2166A2BB71}" srcOrd="0"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0261C2AB-9357-49AE-B651-9C3806E03986}" srcId="{AF9041BD-C952-4B86-A894-89148F6C266A}" destId="{F3FAB0EC-2EFE-4B82-A0F5-80D672030D4E}" srcOrd="2" destOrd="0" parTransId="{57DC5134-19E6-4616-935A-F930F277E77A}" sibTransId="{A7717640-FD8E-4B25-95CA-52713E4E99F5}"/>
    <dgm:cxn modelId="{178ABAB5-70EE-480F-A65C-8F953DCFC877}" type="presOf" srcId="{9E64DC1F-672B-49C1-B66C-1414000629FF}" destId="{553631B5-CBD2-4A84-8241-4CFEDA684922}"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1" destOrd="0" parTransId="{36C0BA03-B3F1-4EFA-A62F-84B733E6686C}" sibTransId="{414D6496-57F0-4C69-9D0A-7BCAF1F387C5}"/>
    <dgm:cxn modelId="{FD4BF2C1-3768-459D-A9F0-78992EFF7511}" type="presOf" srcId="{2EE74801-71E1-4ADE-8DAD-43D4635A0FFA}" destId="{83F1C2BB-3FD3-4CC4-9712-03150EDFD366}" srcOrd="0" destOrd="0" presId="urn:microsoft.com/office/officeart/2005/8/layout/orgChart1"/>
    <dgm:cxn modelId="{D35BADC5-40D8-441A-A624-5D9745E4C8E0}" type="presOf" srcId="{72D853A5-24E0-4FC1-8EF4-07D5D3C824C5}" destId="{BD41D9B9-25A0-4E5D-9B6E-ECFF8CA85C56}" srcOrd="0" destOrd="0" presId="urn:microsoft.com/office/officeart/2005/8/layout/orgChart1"/>
    <dgm:cxn modelId="{CFA4ECD9-E009-40AB-AF8C-2BCCC2642D0E}" srcId="{72C476B0-F20A-4EF5-BE1E-2645092B995D}" destId="{B599504E-6D5F-4A3D-9362-0EFCD89082FA}" srcOrd="1" destOrd="0" parTransId="{72D853A5-24E0-4FC1-8EF4-07D5D3C824C5}" sibTransId="{10D89764-2AA7-4D46-A7BB-94291C3CCDA6}"/>
    <dgm:cxn modelId="{2FDD3BDA-B191-4443-8DB8-5B88ECBBBD40}" type="presOf" srcId="{D0344DDC-8F55-4033-A6F4-FD81D681618A}" destId="{B0F3984F-6014-4942-85E2-FDA6A38EFAE1}" srcOrd="1"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DBB06CE6-D773-4BA8-AE48-B9C039147FAA}" type="presOf" srcId="{9CDDA110-0282-4B73-BAE7-39DDB93E4CF6}" destId="{6CE4BE4B-A1BA-4233-8A37-0D2F8F05C676}" srcOrd="0" destOrd="0" presId="urn:microsoft.com/office/officeart/2005/8/layout/orgChart1"/>
    <dgm:cxn modelId="{AC9F79E8-CE85-4BAE-B632-7980A4639728}" type="presOf" srcId="{22006AAA-A47D-494C-8775-C9D8FA095457}" destId="{ECADBA38-16A9-407D-8A5F-D6DE9BF43E1B}" srcOrd="0" destOrd="0" presId="urn:microsoft.com/office/officeart/2005/8/layout/orgChart1"/>
    <dgm:cxn modelId="{DE20FDE8-CB22-4A78-8E6C-073655000C7F}" type="presOf" srcId="{107B4AD6-E221-4697-9792-20C964819541}" destId="{666E077F-97D3-4355-9F84-AD1816C49B12}" srcOrd="0" destOrd="0" presId="urn:microsoft.com/office/officeart/2005/8/layout/orgChart1"/>
    <dgm:cxn modelId="{677E70E9-64CA-471A-BCD2-C53347F72DC7}" srcId="{02DF0E28-7F03-47C9-BE2A-3E1C280F7C0C}" destId="{B9819CD3-02A0-40A1-B8E6-86EAAEC2805B}" srcOrd="0"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3" destOrd="0" parTransId="{C629C5F7-014C-465C-9F44-7F7ED9C0D3AC}" sibTransId="{016316BA-4626-478F-B619-4F74B90C64FF}"/>
    <dgm:cxn modelId="{57DD31FD-4833-42E1-93FB-0D8CE65F61ED}" type="presOf" srcId="{E0353EE4-59C3-4D77-9E2C-54C1371DF5E1}" destId="{61819400-3ED5-499D-95E6-64ECC88F62D3}" srcOrd="0" destOrd="0" presId="urn:microsoft.com/office/officeart/2005/8/layout/orgChart1"/>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314C5E1-CA87-4759-A8B6-BFE2122ED366}" type="presParOf" srcId="{F68195F7-5F61-4FF3-84AD-DB2175C0DE5C}" destId="{83F1C2BB-3FD3-4CC4-9712-03150EDFD366}" srcOrd="0" destOrd="0" presId="urn:microsoft.com/office/officeart/2005/8/layout/orgChart1"/>
    <dgm:cxn modelId="{2CC82B29-0797-4698-B0D5-3181FDF96FC9}" type="presParOf" srcId="{F68195F7-5F61-4FF3-84AD-DB2175C0DE5C}" destId="{A0D3D68C-E802-48E2-A2C3-5938D4F34449}" srcOrd="1" destOrd="0" presId="urn:microsoft.com/office/officeart/2005/8/layout/orgChart1"/>
    <dgm:cxn modelId="{0F5849D9-D5E1-4C22-8A8F-DB7FA44B2EF5}" type="presParOf" srcId="{A0D3D68C-E802-48E2-A2C3-5938D4F34449}" destId="{D1D398F9-BCEC-4CE7-AEE3-D106DE145F95}" srcOrd="0" destOrd="0" presId="urn:microsoft.com/office/officeart/2005/8/layout/orgChart1"/>
    <dgm:cxn modelId="{1DC19F75-187C-437B-BD9E-60A886601041}" type="presParOf" srcId="{D1D398F9-BCEC-4CE7-AEE3-D106DE145F95}" destId="{553631B5-CBD2-4A84-8241-4CFEDA684922}" srcOrd="0" destOrd="0" presId="urn:microsoft.com/office/officeart/2005/8/layout/orgChart1"/>
    <dgm:cxn modelId="{6AAE829E-B4D3-4FE3-A579-064CF9567C2D}" type="presParOf" srcId="{D1D398F9-BCEC-4CE7-AEE3-D106DE145F95}" destId="{D081F199-C51D-4286-AE79-B9CA09B24249}" srcOrd="1" destOrd="0" presId="urn:microsoft.com/office/officeart/2005/8/layout/orgChart1"/>
    <dgm:cxn modelId="{8F6F8766-8005-4B11-8441-4A9C3E52B009}" type="presParOf" srcId="{A0D3D68C-E802-48E2-A2C3-5938D4F34449}" destId="{FC20E947-AF59-4357-9823-49AAF5E6DD81}" srcOrd="1" destOrd="0" presId="urn:microsoft.com/office/officeart/2005/8/layout/orgChart1"/>
    <dgm:cxn modelId="{CEB82FB5-C471-4286-9306-8AD161D4E1B4}" type="presParOf" srcId="{A0D3D68C-E802-48E2-A2C3-5938D4F34449}" destId="{CCF33E07-5145-47F6-9D6C-CD26B20FF880}" srcOrd="2" destOrd="0" presId="urn:microsoft.com/office/officeart/2005/8/layout/orgChart1"/>
    <dgm:cxn modelId="{1CA15395-C091-4837-9571-47803AC4D6D4}" type="presParOf" srcId="{F68195F7-5F61-4FF3-84AD-DB2175C0DE5C}" destId="{5FA58794-42C6-47D6-B783-B6B4DB58EAAC}" srcOrd="2" destOrd="0" presId="urn:microsoft.com/office/officeart/2005/8/layout/orgChart1"/>
    <dgm:cxn modelId="{F4BA8010-7225-4756-AFF0-7812739AF288}" type="presParOf" srcId="{F68195F7-5F61-4FF3-84AD-DB2175C0DE5C}" destId="{E9D6CCEF-B8A0-4520-BC5D-CC91E3203B8C}" srcOrd="3" destOrd="0" presId="urn:microsoft.com/office/officeart/2005/8/layout/orgChart1"/>
    <dgm:cxn modelId="{5158E63B-E70B-4C68-B8CC-358F67645D08}" type="presParOf" srcId="{E9D6CCEF-B8A0-4520-BC5D-CC91E3203B8C}" destId="{2E5D80D1-38C5-4931-B879-99F36696858A}" srcOrd="0" destOrd="0" presId="urn:microsoft.com/office/officeart/2005/8/layout/orgChart1"/>
    <dgm:cxn modelId="{E2B6C18D-00C1-4C4E-899B-7A9F360A98A6}" type="presParOf" srcId="{2E5D80D1-38C5-4931-B879-99F36696858A}" destId="{F13E7E48-981B-43A9-9979-E605E6B970F9}" srcOrd="0" destOrd="0" presId="urn:microsoft.com/office/officeart/2005/8/layout/orgChart1"/>
    <dgm:cxn modelId="{94E4DAA5-CCE1-4ACE-909A-16E66AE261C8}" type="presParOf" srcId="{2E5D80D1-38C5-4931-B879-99F36696858A}" destId="{6F0A6178-D3C6-4969-A72F-E0B3F5536A65}" srcOrd="1" destOrd="0" presId="urn:microsoft.com/office/officeart/2005/8/layout/orgChart1"/>
    <dgm:cxn modelId="{B96A76C1-F792-4DAC-BEAE-A52790E678F9}" type="presParOf" srcId="{E9D6CCEF-B8A0-4520-BC5D-CC91E3203B8C}" destId="{C62B1325-2860-4BBB-9B8E-52E197A8EC5F}" srcOrd="1" destOrd="0" presId="urn:microsoft.com/office/officeart/2005/8/layout/orgChart1"/>
    <dgm:cxn modelId="{E166949A-0D08-47F0-8A83-03A51C036D6F}" type="presParOf" srcId="{E9D6CCEF-B8A0-4520-BC5D-CC91E3203B8C}" destId="{DA1B0158-5636-40A5-95AE-270D127BD220}" srcOrd="2" destOrd="0" presId="urn:microsoft.com/office/officeart/2005/8/layout/orgChart1"/>
    <dgm:cxn modelId="{ACB5708A-E6EC-495A-B0E4-3971BFB388C7}" type="presParOf" srcId="{F68195F7-5F61-4FF3-84AD-DB2175C0DE5C}" destId="{5F6EB147-1DD8-4327-8878-CEDCB30BE517}" srcOrd="4" destOrd="0" presId="urn:microsoft.com/office/officeart/2005/8/layout/orgChart1"/>
    <dgm:cxn modelId="{9437A219-66EA-4B38-BD3D-477664AB3E49}" type="presParOf" srcId="{F68195F7-5F61-4FF3-84AD-DB2175C0DE5C}" destId="{FB6A465C-9A24-47BA-BE80-F171242FC4B3}" srcOrd="5" destOrd="0" presId="urn:microsoft.com/office/officeart/2005/8/layout/orgChart1"/>
    <dgm:cxn modelId="{27BBB0FD-668A-45E9-84B9-343931F969FB}" type="presParOf" srcId="{FB6A465C-9A24-47BA-BE80-F171242FC4B3}" destId="{F67674EC-E617-40AA-8855-2DF82D431497}" srcOrd="0" destOrd="0" presId="urn:microsoft.com/office/officeart/2005/8/layout/orgChart1"/>
    <dgm:cxn modelId="{FD2A4ABD-E5D5-4683-9845-19A988198083}" type="presParOf" srcId="{F67674EC-E617-40AA-8855-2DF82D431497}" destId="{838C790D-277C-4318-B19C-4E18F5216499}" srcOrd="0" destOrd="0" presId="urn:microsoft.com/office/officeart/2005/8/layout/orgChart1"/>
    <dgm:cxn modelId="{303D75B8-55F7-430F-ABA3-F343A94CEFB7}" type="presParOf" srcId="{F67674EC-E617-40AA-8855-2DF82D431497}" destId="{03D7907E-B3FC-4860-BDFF-CBE51089CF17}" srcOrd="1" destOrd="0" presId="urn:microsoft.com/office/officeart/2005/8/layout/orgChart1"/>
    <dgm:cxn modelId="{F14239C1-6B4C-472A-9FC7-B3B205234472}" type="presParOf" srcId="{FB6A465C-9A24-47BA-BE80-F171242FC4B3}" destId="{2A9A4F41-D2DE-426C-8FC3-D783143BA2F3}" srcOrd="1" destOrd="0" presId="urn:microsoft.com/office/officeart/2005/8/layout/orgChart1"/>
    <dgm:cxn modelId="{0B37D8BD-43D1-43E4-8E65-2E432D419C0C}" type="presParOf" srcId="{FB6A465C-9A24-47BA-BE80-F171242FC4B3}" destId="{F2F232A1-F3D4-40B1-84B4-22FB96231C73}" srcOrd="2"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3A339B18-54B9-4728-B29C-9126C5093303}" type="presParOf" srcId="{FF001A87-F164-47F4-983B-1BC94792FCE0}" destId="{FB082140-D1BA-4FB2-8CF4-BF2166A2BB71}" srcOrd="0" destOrd="0" presId="urn:microsoft.com/office/officeart/2005/8/layout/orgChart1"/>
    <dgm:cxn modelId="{F2B006AC-A7A2-420C-9E40-97DD350040B9}" type="presParOf" srcId="{FF001A87-F164-47F4-983B-1BC94792FCE0}" destId="{9A048E1B-93F7-4575-80F0-32C0E2F5AFC8}" srcOrd="1" destOrd="0" presId="urn:microsoft.com/office/officeart/2005/8/layout/orgChart1"/>
    <dgm:cxn modelId="{C01CB43C-9F13-469A-A9B7-25101DD1B1FB}" type="presParOf" srcId="{9A048E1B-93F7-4575-80F0-32C0E2F5AFC8}" destId="{006823F7-A764-4AAC-B112-76FA221AF44D}" srcOrd="0" destOrd="0" presId="urn:microsoft.com/office/officeart/2005/8/layout/orgChart1"/>
    <dgm:cxn modelId="{66B06156-CDD6-445A-93CA-B50FC4BF3548}" type="presParOf" srcId="{006823F7-A764-4AAC-B112-76FA221AF44D}" destId="{FF9BC0BE-EDB8-40F1-8B24-627FF34A5A2F}" srcOrd="0" destOrd="0" presId="urn:microsoft.com/office/officeart/2005/8/layout/orgChart1"/>
    <dgm:cxn modelId="{A8F9D181-8ED9-476D-A7C9-DD385D115C0D}" type="presParOf" srcId="{006823F7-A764-4AAC-B112-76FA221AF44D}" destId="{2CB855CF-56DE-4CA2-B4F1-2022331691CB}" srcOrd="1" destOrd="0" presId="urn:microsoft.com/office/officeart/2005/8/layout/orgChart1"/>
    <dgm:cxn modelId="{CF09C975-6B27-42C0-A021-3A9AB5BDA75F}" type="presParOf" srcId="{9A048E1B-93F7-4575-80F0-32C0E2F5AFC8}" destId="{3B96C482-58DA-4514-A0DD-672350039A38}" srcOrd="1" destOrd="0" presId="urn:microsoft.com/office/officeart/2005/8/layout/orgChart1"/>
    <dgm:cxn modelId="{7EA3D0C7-E685-42FA-A1D1-995358E61745}" type="presParOf" srcId="{9A048E1B-93F7-4575-80F0-32C0E2F5AFC8}" destId="{37BD4219-1A13-4288-B692-24A30B59E812}" srcOrd="2" destOrd="0" presId="urn:microsoft.com/office/officeart/2005/8/layout/orgChart1"/>
    <dgm:cxn modelId="{004C3FB0-1254-47BB-B3E7-4531492CFE87}" type="presParOf" srcId="{FF001A87-F164-47F4-983B-1BC94792FCE0}" destId="{A827BD6F-D553-46F4-9772-B96E1C19EA4D}" srcOrd="2" destOrd="0" presId="urn:microsoft.com/office/officeart/2005/8/layout/orgChart1"/>
    <dgm:cxn modelId="{D858779E-D041-4993-A5F9-A74000709E9D}" type="presParOf" srcId="{FF001A87-F164-47F4-983B-1BC94792FCE0}" destId="{A36EC881-B8BD-4151-B91E-8A2C64F010F8}" srcOrd="3" destOrd="0" presId="urn:microsoft.com/office/officeart/2005/8/layout/orgChart1"/>
    <dgm:cxn modelId="{62526E5E-BC38-4075-AEF6-79327DF108AF}" type="presParOf" srcId="{A36EC881-B8BD-4151-B91E-8A2C64F010F8}" destId="{564B6B07-E2F9-47F8-9FC2-A7D8FBD973AF}" srcOrd="0" destOrd="0" presId="urn:microsoft.com/office/officeart/2005/8/layout/orgChart1"/>
    <dgm:cxn modelId="{A554D7C3-CBA0-486B-9776-4F54687F220B}" type="presParOf" srcId="{564B6B07-E2F9-47F8-9FC2-A7D8FBD973AF}" destId="{A31324D4-E64F-4E57-96FD-598ACBBACD19}" srcOrd="0" destOrd="0" presId="urn:microsoft.com/office/officeart/2005/8/layout/orgChart1"/>
    <dgm:cxn modelId="{6E877C16-8E37-4122-9D62-AA201EAC29A6}" type="presParOf" srcId="{564B6B07-E2F9-47F8-9FC2-A7D8FBD973AF}" destId="{452CB0CB-CC04-4811-AB62-A3CB8C0061D7}" srcOrd="1" destOrd="0" presId="urn:microsoft.com/office/officeart/2005/8/layout/orgChart1"/>
    <dgm:cxn modelId="{1E891FF3-2F80-45B7-9C2B-4BEE27FF889B}" type="presParOf" srcId="{A36EC881-B8BD-4151-B91E-8A2C64F010F8}" destId="{E748E94E-5D48-4D8E-A775-5B7D8297B5BE}" srcOrd="1" destOrd="0" presId="urn:microsoft.com/office/officeart/2005/8/layout/orgChart1"/>
    <dgm:cxn modelId="{8D62A2F6-1B24-4388-B006-76EA5911CE22}" type="presParOf" srcId="{A36EC881-B8BD-4151-B91E-8A2C64F010F8}" destId="{F9CF94D4-858E-4154-9760-AB86F9373BF0}" srcOrd="2" destOrd="0" presId="urn:microsoft.com/office/officeart/2005/8/layout/orgChart1"/>
    <dgm:cxn modelId="{C60ECD49-E965-40EE-985D-CF2C90104CDE}" type="presParOf" srcId="{FF001A87-F164-47F4-983B-1BC94792FCE0}" destId="{02C98568-ECC1-4241-81B5-F1217243FACB}" srcOrd="4" destOrd="0" presId="urn:microsoft.com/office/officeart/2005/8/layout/orgChart1"/>
    <dgm:cxn modelId="{873940FB-41F9-4E53-85FD-515FB8169EE3}" type="presParOf" srcId="{FF001A87-F164-47F4-983B-1BC94792FCE0}" destId="{2B43CE83-FE60-4922-9631-0ACD247916AD}" srcOrd="5" destOrd="0" presId="urn:microsoft.com/office/officeart/2005/8/layout/orgChart1"/>
    <dgm:cxn modelId="{FC5827F6-9034-45E3-942F-F5545B817AF9}" type="presParOf" srcId="{2B43CE83-FE60-4922-9631-0ACD247916AD}" destId="{558481E5-3F53-4497-9F65-3BAE69C0312C}" srcOrd="0" destOrd="0" presId="urn:microsoft.com/office/officeart/2005/8/layout/orgChart1"/>
    <dgm:cxn modelId="{ED2581C0-8A7E-4A4F-9E95-11BAEF3402A5}" type="presParOf" srcId="{558481E5-3F53-4497-9F65-3BAE69C0312C}" destId="{933230C4-ED7D-44E1-B53C-269CD2036581}" srcOrd="0" destOrd="0" presId="urn:microsoft.com/office/officeart/2005/8/layout/orgChart1"/>
    <dgm:cxn modelId="{77D63BF7-8DBE-4239-A98B-47C824D65DD7}" type="presParOf" srcId="{558481E5-3F53-4497-9F65-3BAE69C0312C}" destId="{B525E8D2-2F4D-4D6F-A87A-706A5F562C11}" srcOrd="1" destOrd="0" presId="urn:microsoft.com/office/officeart/2005/8/layout/orgChart1"/>
    <dgm:cxn modelId="{E5CFF0B1-F54D-4A19-85C3-73452D914B02}" type="presParOf" srcId="{2B43CE83-FE60-4922-9631-0ACD247916AD}" destId="{8C4301C6-452A-43F4-8AFE-CD0054146241}" srcOrd="1" destOrd="0" presId="urn:microsoft.com/office/officeart/2005/8/layout/orgChart1"/>
    <dgm:cxn modelId="{4FB84092-AD37-4922-ACC8-F2EC3CC7058D}" type="presParOf" srcId="{2B43CE83-FE60-4922-9631-0ACD247916AD}" destId="{33E082ED-0C26-401F-AC15-035B9251E37B}" srcOrd="2"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C7B9CF5D-B73A-474D-8DAC-D4489BE11303}" type="presParOf" srcId="{089CF33F-B4E6-4691-A461-4775C17C5091}" destId="{542805B6-DB5A-46FB-830B-8EBDC7DABBD0}" srcOrd="0" destOrd="0" presId="urn:microsoft.com/office/officeart/2005/8/layout/orgChart1"/>
    <dgm:cxn modelId="{C4E3C0D5-B28C-4B5E-8C69-054132880655}" type="presParOf" srcId="{089CF33F-B4E6-4691-A461-4775C17C5091}" destId="{A0F759F1-0CEA-4502-847D-82C3D952DB6F}" srcOrd="1" destOrd="0" presId="urn:microsoft.com/office/officeart/2005/8/layout/orgChart1"/>
    <dgm:cxn modelId="{E2D4E077-98D5-4021-B764-8D0E6B464F3C}" type="presParOf" srcId="{A0F759F1-0CEA-4502-847D-82C3D952DB6F}" destId="{7B8ADD53-3686-42A8-BE36-08DC43451199}" srcOrd="0" destOrd="0" presId="urn:microsoft.com/office/officeart/2005/8/layout/orgChart1"/>
    <dgm:cxn modelId="{A0A35FBD-18AF-4C1A-B5F8-77B2C5874BB9}" type="presParOf" srcId="{7B8ADD53-3686-42A8-BE36-08DC43451199}" destId="{ECADBA38-16A9-407D-8A5F-D6DE9BF43E1B}" srcOrd="0" destOrd="0" presId="urn:microsoft.com/office/officeart/2005/8/layout/orgChart1"/>
    <dgm:cxn modelId="{4FB71CE0-FF6E-41ED-93C1-EAD164FA7FFA}" type="presParOf" srcId="{7B8ADD53-3686-42A8-BE36-08DC43451199}" destId="{E86F0161-CEE8-48E7-94E0-234520B35ED8}" srcOrd="1" destOrd="0" presId="urn:microsoft.com/office/officeart/2005/8/layout/orgChart1"/>
    <dgm:cxn modelId="{6C8E2873-0BF5-4538-AE06-207F8267C8B8}" type="presParOf" srcId="{A0F759F1-0CEA-4502-847D-82C3D952DB6F}" destId="{8F7FE0A4-FD47-4A53-8E6C-152729FE3D8C}" srcOrd="1" destOrd="0" presId="urn:microsoft.com/office/officeart/2005/8/layout/orgChart1"/>
    <dgm:cxn modelId="{BE1856FC-BF56-496D-8453-1AC1BDA0ABBA}" type="presParOf" srcId="{A0F759F1-0CEA-4502-847D-82C3D952DB6F}" destId="{D6EFA701-1169-4100-83B1-26D028E97CD5}" srcOrd="2" destOrd="0" presId="urn:microsoft.com/office/officeart/2005/8/layout/orgChart1"/>
    <dgm:cxn modelId="{C6763CFE-F403-4C0F-B312-0B8DAA336627}" type="presParOf" srcId="{089CF33F-B4E6-4691-A461-4775C17C5091}" destId="{6CE4BE4B-A1BA-4233-8A37-0D2F8F05C676}" srcOrd="2" destOrd="0" presId="urn:microsoft.com/office/officeart/2005/8/layout/orgChart1"/>
    <dgm:cxn modelId="{93CE3CC2-32CA-40D5-AB57-57B81CE564F4}" type="presParOf" srcId="{089CF33F-B4E6-4691-A461-4775C17C5091}" destId="{757A5ED4-FBEF-497A-A6DA-065CAAD7840B}" srcOrd="3" destOrd="0" presId="urn:microsoft.com/office/officeart/2005/8/layout/orgChart1"/>
    <dgm:cxn modelId="{28C21E98-9345-4203-922D-BF8F0F4418C6}" type="presParOf" srcId="{757A5ED4-FBEF-497A-A6DA-065CAAD7840B}" destId="{33410336-F0B5-42AB-A262-CC92698828FE}" srcOrd="0" destOrd="0" presId="urn:microsoft.com/office/officeart/2005/8/layout/orgChart1"/>
    <dgm:cxn modelId="{C9A81131-27A7-4619-B8BE-A9E9FCB7BFB0}" type="presParOf" srcId="{33410336-F0B5-42AB-A262-CC92698828FE}" destId="{666E077F-97D3-4355-9F84-AD1816C49B12}" srcOrd="0" destOrd="0" presId="urn:microsoft.com/office/officeart/2005/8/layout/orgChart1"/>
    <dgm:cxn modelId="{75FCEE2B-BDB7-41B9-9F39-C4AD1872E990}" type="presParOf" srcId="{33410336-F0B5-42AB-A262-CC92698828FE}" destId="{A251A243-D777-4290-85F9-ACCD0F09FCC7}" srcOrd="1" destOrd="0" presId="urn:microsoft.com/office/officeart/2005/8/layout/orgChart1"/>
    <dgm:cxn modelId="{FC1806D9-4E8E-47B7-83B7-A28C4C6D6969}" type="presParOf" srcId="{757A5ED4-FBEF-497A-A6DA-065CAAD7840B}" destId="{39BD48AE-A4B0-4945-A1F6-F604653F0B59}" srcOrd="1" destOrd="0" presId="urn:microsoft.com/office/officeart/2005/8/layout/orgChart1"/>
    <dgm:cxn modelId="{F133CBE4-950D-41E5-92FC-8D5941BCBC50}" type="presParOf" srcId="{757A5ED4-FBEF-497A-A6DA-065CAAD7840B}" destId="{922C7C30-0D95-45B0-A528-FD08F8E14D45}" srcOrd="2" destOrd="0" presId="urn:microsoft.com/office/officeart/2005/8/layout/orgChart1"/>
    <dgm:cxn modelId="{0F317523-C058-4BD5-AFAE-CD2318CAD3CA}" type="presParOf" srcId="{089CF33F-B4E6-4691-A461-4775C17C5091}" destId="{8C7150A1-00E7-4A5E-89C4-D654F2B38B15}" srcOrd="4" destOrd="0" presId="urn:microsoft.com/office/officeart/2005/8/layout/orgChart1"/>
    <dgm:cxn modelId="{BB27290E-7A2A-4AC7-80C8-0EC30B6E8A4C}" type="presParOf" srcId="{089CF33F-B4E6-4691-A461-4775C17C5091}" destId="{C56C9F73-F581-426D-BD21-7D92EBC27883}" srcOrd="5" destOrd="0" presId="urn:microsoft.com/office/officeart/2005/8/layout/orgChart1"/>
    <dgm:cxn modelId="{4AAF419E-92B8-4448-AAC8-98B6DC5A3574}" type="presParOf" srcId="{C56C9F73-F581-426D-BD21-7D92EBC27883}" destId="{79A96015-BBFA-4161-B669-A0650E015746}" srcOrd="0" destOrd="0" presId="urn:microsoft.com/office/officeart/2005/8/layout/orgChart1"/>
    <dgm:cxn modelId="{4F5838B1-887A-4829-8CF0-FACD6E751B41}" type="presParOf" srcId="{79A96015-BBFA-4161-B669-A0650E015746}" destId="{B8289C61-4606-4F43-91FF-7C0EDDCA438B}" srcOrd="0" destOrd="0" presId="urn:microsoft.com/office/officeart/2005/8/layout/orgChart1"/>
    <dgm:cxn modelId="{9E70E38B-3A0C-44F4-A7FE-666E3626E74C}" type="presParOf" srcId="{79A96015-BBFA-4161-B669-A0650E015746}" destId="{995D3D0C-3AFD-422D-9617-1CBE9F115B50}" srcOrd="1" destOrd="0" presId="urn:microsoft.com/office/officeart/2005/8/layout/orgChart1"/>
    <dgm:cxn modelId="{25659455-1EE2-45F3-83A6-821B8583EF52}" type="presParOf" srcId="{C56C9F73-F581-426D-BD21-7D92EBC27883}" destId="{8ED93F79-3319-4A9D-A23E-6AE30300E781}" srcOrd="1" destOrd="0" presId="urn:microsoft.com/office/officeart/2005/8/layout/orgChart1"/>
    <dgm:cxn modelId="{B63F190B-0E34-466D-8EDD-AC7F855808F9}" type="presParOf" srcId="{C56C9F73-F581-426D-BD21-7D92EBC27883}" destId="{3C6862A6-ADA3-47EB-B23D-A0D9CBEC22DD}" srcOrd="2"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579DFCC-BEAD-44B9-8BC4-66344AE91300}" type="presParOf" srcId="{F94F0064-9D7E-4453-8DBA-355B414DC0C4}" destId="{975418A9-EF74-4F25-B1CB-6683F4E773B6}" srcOrd="0" destOrd="0" presId="urn:microsoft.com/office/officeart/2005/8/layout/orgChart1"/>
    <dgm:cxn modelId="{7FBCA841-2D4B-4DB3-B0F0-8ACD0651B570}" type="presParOf" srcId="{F94F0064-9D7E-4453-8DBA-355B414DC0C4}" destId="{1299DE2E-5BF0-4532-B086-5B652E686CC7}" srcOrd="1" destOrd="0" presId="urn:microsoft.com/office/officeart/2005/8/layout/orgChart1"/>
    <dgm:cxn modelId="{1D8E6377-8B7C-45C8-84D7-51CC4A02AB39}" type="presParOf" srcId="{1299DE2E-5BF0-4532-B086-5B652E686CC7}" destId="{D6D58BC0-1E56-4F34-A097-4CA622EC0678}" srcOrd="0" destOrd="0" presId="urn:microsoft.com/office/officeart/2005/8/layout/orgChart1"/>
    <dgm:cxn modelId="{CE12076C-C2AC-4A64-A927-60693040EEAA}" type="presParOf" srcId="{D6D58BC0-1E56-4F34-A097-4CA622EC0678}" destId="{61819400-3ED5-499D-95E6-64ECC88F62D3}" srcOrd="0" destOrd="0" presId="urn:microsoft.com/office/officeart/2005/8/layout/orgChart1"/>
    <dgm:cxn modelId="{72129A48-101B-485C-BE26-ACBF468BF168}" type="presParOf" srcId="{D6D58BC0-1E56-4F34-A097-4CA622EC0678}" destId="{8157BD5F-A0BD-458C-87B0-EF0DB0C34D9F}" srcOrd="1" destOrd="0" presId="urn:microsoft.com/office/officeart/2005/8/layout/orgChart1"/>
    <dgm:cxn modelId="{119660C8-F9AA-437A-AD4C-CC89BE49C306}" type="presParOf" srcId="{1299DE2E-5BF0-4532-B086-5B652E686CC7}" destId="{A1F10945-D159-4483-AA97-A60156AFBEE8}" srcOrd="1" destOrd="0" presId="urn:microsoft.com/office/officeart/2005/8/layout/orgChart1"/>
    <dgm:cxn modelId="{F36D79A6-D235-4F5F-A7F5-001091D8A841}" type="presParOf" srcId="{1299DE2E-5BF0-4532-B086-5B652E686CC7}" destId="{AD047436-214B-4258-9426-76BA1F270CE6}" srcOrd="2" destOrd="0" presId="urn:microsoft.com/office/officeart/2005/8/layout/orgChart1"/>
    <dgm:cxn modelId="{BFD1BB6A-96A0-424C-A1FF-66307561875A}" type="presParOf" srcId="{F94F0064-9D7E-4453-8DBA-355B414DC0C4}" destId="{BD41D9B9-25A0-4E5D-9B6E-ECFF8CA85C56}" srcOrd="2" destOrd="0" presId="urn:microsoft.com/office/officeart/2005/8/layout/orgChart1"/>
    <dgm:cxn modelId="{7C17FDBE-5B19-470D-A8B2-EA0751D23F44}" type="presParOf" srcId="{F94F0064-9D7E-4453-8DBA-355B414DC0C4}" destId="{68D83435-84E7-42C1-A52A-BA13700B9DAE}" srcOrd="3" destOrd="0" presId="urn:microsoft.com/office/officeart/2005/8/layout/orgChart1"/>
    <dgm:cxn modelId="{D321E509-D1B4-406E-8397-FD2710A0D6D9}" type="presParOf" srcId="{68D83435-84E7-42C1-A52A-BA13700B9DAE}" destId="{1D9ED7A0-7C54-4D65-89BF-A3A333E69B78}" srcOrd="0" destOrd="0" presId="urn:microsoft.com/office/officeart/2005/8/layout/orgChart1"/>
    <dgm:cxn modelId="{F7489548-7227-4695-BBC5-B646C233A1A4}" type="presParOf" srcId="{1D9ED7A0-7C54-4D65-89BF-A3A333E69B78}" destId="{904DE4B9-5AFB-4A5D-BEB0-39D5D1B6F5E4}" srcOrd="0" destOrd="0" presId="urn:microsoft.com/office/officeart/2005/8/layout/orgChart1"/>
    <dgm:cxn modelId="{7B9E8C2A-5C19-41A2-8E26-04222E654BAB}" type="presParOf" srcId="{1D9ED7A0-7C54-4D65-89BF-A3A333E69B78}" destId="{257116C2-A7AC-4CEE-9EAC-FB7E33AB6955}" srcOrd="1" destOrd="0" presId="urn:microsoft.com/office/officeart/2005/8/layout/orgChart1"/>
    <dgm:cxn modelId="{D4C3B535-45B9-4ECB-831C-77267CAAAF3C}" type="presParOf" srcId="{68D83435-84E7-42C1-A52A-BA13700B9DAE}" destId="{1E3BEC5E-C476-4857-9CEA-3A4ECEFB8004}" srcOrd="1" destOrd="0" presId="urn:microsoft.com/office/officeart/2005/8/layout/orgChart1"/>
    <dgm:cxn modelId="{4429E0C9-D27A-4A06-BC52-07D5483C1681}" type="presParOf" srcId="{68D83435-84E7-42C1-A52A-BA13700B9DAE}" destId="{E3A5EE5C-CC19-4C69-90C9-6D62A5A80014}" srcOrd="2"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C2DC730B-C6ED-46C6-957A-2F7F556016F1}" type="presParOf" srcId="{3EA867F1-AC1B-459B-80F7-AEB6AB13D79D}" destId="{E15DAFD9-2F03-4F3B-81CB-80275CCB718E}" srcOrd="10" destOrd="0" presId="urn:microsoft.com/office/officeart/2005/8/layout/orgChart1"/>
    <dgm:cxn modelId="{12A1FDF1-B5F9-4014-9683-AD8FC0B12864}" type="presParOf" srcId="{3EA867F1-AC1B-459B-80F7-AEB6AB13D79D}" destId="{D0BA33BD-A2E5-4B8C-85DF-EC332CCD0AF4}" srcOrd="11" destOrd="0" presId="urn:microsoft.com/office/officeart/2005/8/layout/orgChart1"/>
    <dgm:cxn modelId="{D89811EA-D043-4913-B60A-93EAE1FA4FF7}" type="presParOf" srcId="{D0BA33BD-A2E5-4B8C-85DF-EC332CCD0AF4}" destId="{D377FCF5-9DEE-4C89-B5E9-1E07388F847A}" srcOrd="0" destOrd="0" presId="urn:microsoft.com/office/officeart/2005/8/layout/orgChart1"/>
    <dgm:cxn modelId="{D7C85E37-067D-44E8-945B-DFA781646D81}" type="presParOf" srcId="{D377FCF5-9DEE-4C89-B5E9-1E07388F847A}" destId="{1F9F70E5-8640-45BD-B6C4-BF02659BB8A4}" srcOrd="0" destOrd="0" presId="urn:microsoft.com/office/officeart/2005/8/layout/orgChart1"/>
    <dgm:cxn modelId="{8B8EB28B-5489-47C8-BAF8-9F76B9FA920B}" type="presParOf" srcId="{D377FCF5-9DEE-4C89-B5E9-1E07388F847A}" destId="{20CFE40E-2A89-4173-A120-E24EC3FC83C6}" srcOrd="1" destOrd="0" presId="urn:microsoft.com/office/officeart/2005/8/layout/orgChart1"/>
    <dgm:cxn modelId="{E866CEE4-6BE1-4D03-9D79-86769BD7912F}" type="presParOf" srcId="{D0BA33BD-A2E5-4B8C-85DF-EC332CCD0AF4}" destId="{8C43FA99-9F4B-43A4-8D1F-BD07681F27CD}" srcOrd="1" destOrd="0" presId="urn:microsoft.com/office/officeart/2005/8/layout/orgChart1"/>
    <dgm:cxn modelId="{05941B49-4E44-44C1-A144-BDD2FC454BF0}" type="presParOf" srcId="{D0BA33BD-A2E5-4B8C-85DF-EC332CCD0AF4}" destId="{D4BBCC7C-6036-4557-BFAA-AD4A61C0FF1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0E9FA9D8-7279-455D-B0E1-1CBD1BDBC2CE}" type="presParOf" srcId="{0D12B508-1CD4-4C9C-8EEA-0560C19CD9EC}" destId="{5D40459F-5C50-401D-84C7-174C86CC711B}" srcOrd="0" destOrd="0" presId="urn:microsoft.com/office/officeart/2005/8/layout/orgChart1"/>
    <dgm:cxn modelId="{C0966F3E-FBB6-4C88-8435-91DB8F3E8973}" type="presParOf" srcId="{0D12B508-1CD4-4C9C-8EEA-0560C19CD9EC}" destId="{33109E18-10ED-449E-8AF1-AFA7926EC76C}" srcOrd="1"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5628949" y="2203319"/>
          <a:ext cx="165425" cy="734474"/>
        </a:xfrm>
        <a:custGeom>
          <a:avLst/>
          <a:gdLst/>
          <a:ahLst/>
          <a:cxnLst/>
          <a:rect l="0" t="0" r="0" b="0"/>
          <a:pathLst>
            <a:path>
              <a:moveTo>
                <a:pt x="165425" y="0"/>
              </a:moveTo>
              <a:lnTo>
                <a:pt x="165425" y="734474"/>
              </a:lnTo>
              <a:lnTo>
                <a:pt x="0" y="73447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5794374" y="2203319"/>
          <a:ext cx="4969328" cy="1511333"/>
        </a:xfrm>
        <a:custGeom>
          <a:avLst/>
          <a:gdLst/>
          <a:ahLst/>
          <a:cxnLst/>
          <a:rect l="0" t="0" r="0" b="0"/>
          <a:pathLst>
            <a:path>
              <a:moveTo>
                <a:pt x="0" y="0"/>
              </a:moveTo>
              <a:lnTo>
                <a:pt x="0" y="1338843"/>
              </a:lnTo>
              <a:lnTo>
                <a:pt x="4969328" y="1338843"/>
              </a:lnTo>
              <a:lnTo>
                <a:pt x="4969328"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794374" y="2203319"/>
          <a:ext cx="2981597" cy="1511333"/>
        </a:xfrm>
        <a:custGeom>
          <a:avLst/>
          <a:gdLst/>
          <a:ahLst/>
          <a:cxnLst/>
          <a:rect l="0" t="0" r="0" b="0"/>
          <a:pathLst>
            <a:path>
              <a:moveTo>
                <a:pt x="0" y="0"/>
              </a:moveTo>
              <a:lnTo>
                <a:pt x="0" y="1338843"/>
              </a:lnTo>
              <a:lnTo>
                <a:pt x="2981597" y="1338843"/>
              </a:lnTo>
              <a:lnTo>
                <a:pt x="2981597"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B4873-6B2B-45AF-BF6F-B9971B632CF3}">
      <dsp:nvSpPr>
        <dsp:cNvPr id="0" name=""/>
        <dsp:cNvSpPr/>
      </dsp:nvSpPr>
      <dsp:spPr>
        <a:xfrm>
          <a:off x="5794374" y="2203319"/>
          <a:ext cx="993865" cy="1511333"/>
        </a:xfrm>
        <a:custGeom>
          <a:avLst/>
          <a:gdLst/>
          <a:ahLst/>
          <a:cxnLst/>
          <a:rect l="0" t="0" r="0" b="0"/>
          <a:pathLst>
            <a:path>
              <a:moveTo>
                <a:pt x="0" y="0"/>
              </a:moveTo>
              <a:lnTo>
                <a:pt x="0" y="1338843"/>
              </a:lnTo>
              <a:lnTo>
                <a:pt x="993865" y="1338843"/>
              </a:lnTo>
              <a:lnTo>
                <a:pt x="993865"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4800508" y="2203319"/>
          <a:ext cx="993865" cy="1511333"/>
        </a:xfrm>
        <a:custGeom>
          <a:avLst/>
          <a:gdLst/>
          <a:ahLst/>
          <a:cxnLst/>
          <a:rect l="0" t="0" r="0" b="0"/>
          <a:pathLst>
            <a:path>
              <a:moveTo>
                <a:pt x="993865" y="0"/>
              </a:moveTo>
              <a:lnTo>
                <a:pt x="993865" y="1338843"/>
              </a:lnTo>
              <a:lnTo>
                <a:pt x="0" y="1338843"/>
              </a:lnTo>
              <a:lnTo>
                <a:pt x="0"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2812777" y="2203319"/>
          <a:ext cx="2981597" cy="1511333"/>
        </a:xfrm>
        <a:custGeom>
          <a:avLst/>
          <a:gdLst/>
          <a:ahLst/>
          <a:cxnLst/>
          <a:rect l="0" t="0" r="0" b="0"/>
          <a:pathLst>
            <a:path>
              <a:moveTo>
                <a:pt x="2981597" y="0"/>
              </a:moveTo>
              <a:lnTo>
                <a:pt x="2981597" y="1338843"/>
              </a:lnTo>
              <a:lnTo>
                <a:pt x="0" y="1338843"/>
              </a:lnTo>
              <a:lnTo>
                <a:pt x="0"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825045" y="2203319"/>
          <a:ext cx="4969328" cy="1511333"/>
        </a:xfrm>
        <a:custGeom>
          <a:avLst/>
          <a:gdLst/>
          <a:ahLst/>
          <a:cxnLst/>
          <a:rect l="0" t="0" r="0" b="0"/>
          <a:pathLst>
            <a:path>
              <a:moveTo>
                <a:pt x="4969328" y="0"/>
              </a:moveTo>
              <a:lnTo>
                <a:pt x="4969328" y="1338843"/>
              </a:lnTo>
              <a:lnTo>
                <a:pt x="0" y="1338843"/>
              </a:lnTo>
              <a:lnTo>
                <a:pt x="0" y="1511333"/>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487005" y="1659305"/>
          <a:ext cx="2614737" cy="544014"/>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latin typeface="+mn-lt"/>
              <a:ea typeface="Open Sans SemiBold" panose="020B0706030804020204" pitchFamily="34" charset="0"/>
              <a:cs typeface="Open Sans SemiBold" panose="020B0706030804020204" pitchFamily="34" charset="0"/>
            </a:rPr>
            <a:t>embetsleiing</a:t>
          </a:r>
        </a:p>
      </dsp:txBody>
      <dsp:txXfrm>
        <a:off x="4487005" y="1659305"/>
        <a:ext cx="2614737" cy="544014"/>
      </dsp:txXfrm>
    </dsp:sp>
    <dsp:sp modelId="{909C95B6-E601-4D07-A8B9-4253AA4B192F}">
      <dsp:nvSpPr>
        <dsp:cNvPr id="0" name=""/>
        <dsp:cNvSpPr/>
      </dsp:nvSpPr>
      <dsp:spPr>
        <a:xfrm>
          <a:off x="3669"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helse, sosial </a:t>
          </a:r>
          <a:br>
            <a:rPr lang="nn-NO" sz="1050" kern="1200" noProof="0" dirty="0"/>
          </a:br>
          <a:r>
            <a:rPr lang="nn-NO" sz="1050" kern="1200" noProof="0" dirty="0"/>
            <a:t>og barnevern</a:t>
          </a:r>
        </a:p>
      </dsp:txBody>
      <dsp:txXfrm>
        <a:off x="3669" y="3714652"/>
        <a:ext cx="1642753" cy="821376"/>
      </dsp:txXfrm>
    </dsp:sp>
    <dsp:sp modelId="{CDDA0DEA-00AB-4476-B1F6-F3D5C4F5B05A}">
      <dsp:nvSpPr>
        <dsp:cNvPr id="0" name=""/>
        <dsp:cNvSpPr/>
      </dsp:nvSpPr>
      <dsp:spPr>
        <a:xfrm>
          <a:off x="1991400"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utdanning og verjemål</a:t>
          </a:r>
        </a:p>
      </dsp:txBody>
      <dsp:txXfrm>
        <a:off x="1991400" y="3714652"/>
        <a:ext cx="1642753" cy="821376"/>
      </dsp:txXfrm>
    </dsp:sp>
    <dsp:sp modelId="{659292F3-2B21-4827-9546-D01800201700}">
      <dsp:nvSpPr>
        <dsp:cNvPr id="0" name=""/>
        <dsp:cNvSpPr/>
      </dsp:nvSpPr>
      <dsp:spPr>
        <a:xfrm>
          <a:off x="3979132"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kommunal</a:t>
          </a:r>
        </a:p>
      </dsp:txBody>
      <dsp:txXfrm>
        <a:off x="3979132" y="3714652"/>
        <a:ext cx="1642753" cy="821376"/>
      </dsp:txXfrm>
    </dsp:sp>
    <dsp:sp modelId="{AC8D6E1D-9DDA-40FF-98C0-9DE0A1663417}">
      <dsp:nvSpPr>
        <dsp:cNvPr id="0" name=""/>
        <dsp:cNvSpPr/>
      </dsp:nvSpPr>
      <dsp:spPr>
        <a:xfrm>
          <a:off x="5966863"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miljø</a:t>
          </a:r>
        </a:p>
      </dsp:txBody>
      <dsp:txXfrm>
        <a:off x="5966863" y="3714652"/>
        <a:ext cx="1642753" cy="821376"/>
      </dsp:txXfrm>
    </dsp:sp>
    <dsp:sp modelId="{EFB304F1-F6B6-401C-BEFD-6DEB5E98C5F2}">
      <dsp:nvSpPr>
        <dsp:cNvPr id="0" name=""/>
        <dsp:cNvSpPr/>
      </dsp:nvSpPr>
      <dsp:spPr>
        <a:xfrm>
          <a:off x="7954595"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landbruk</a:t>
          </a:r>
        </a:p>
      </dsp:txBody>
      <dsp:txXfrm>
        <a:off x="7954595" y="3714652"/>
        <a:ext cx="1642753" cy="821376"/>
      </dsp:txXfrm>
    </dsp:sp>
    <dsp:sp modelId="{1F9F70E5-8640-45BD-B6C4-BF02659BB8A4}">
      <dsp:nvSpPr>
        <dsp:cNvPr id="0" name=""/>
        <dsp:cNvSpPr/>
      </dsp:nvSpPr>
      <dsp:spPr>
        <a:xfrm>
          <a:off x="9942326" y="3714652"/>
          <a:ext cx="1642753" cy="821376"/>
        </a:xfrm>
        <a:prstGeom prst="rect">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organisasjon </a:t>
          </a:r>
          <a:br>
            <a:rPr lang="nn-NO" sz="1050" kern="1200" noProof="0" dirty="0"/>
          </a:br>
          <a:r>
            <a:rPr lang="nn-NO" sz="1050" kern="1200" noProof="0" dirty="0"/>
            <a:t>og strategi</a:t>
          </a:r>
        </a:p>
      </dsp:txBody>
      <dsp:txXfrm>
        <a:off x="9942326" y="3714652"/>
        <a:ext cx="1642753" cy="821376"/>
      </dsp:txXfrm>
    </dsp:sp>
    <dsp:sp modelId="{C32C0C48-A0F3-41D4-8BB6-B6566DFE356D}">
      <dsp:nvSpPr>
        <dsp:cNvPr id="0" name=""/>
        <dsp:cNvSpPr/>
      </dsp:nvSpPr>
      <dsp:spPr>
        <a:xfrm>
          <a:off x="3380282" y="2575119"/>
          <a:ext cx="2248666" cy="725349"/>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n-NO" sz="1050" kern="1200" noProof="0" dirty="0"/>
            <a:t>stab</a:t>
          </a:r>
        </a:p>
      </dsp:txBody>
      <dsp:txXfrm>
        <a:off x="3380282" y="2575119"/>
        <a:ext cx="2248666" cy="725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459F-5C50-401D-84C7-174C86CC711B}">
      <dsp:nvSpPr>
        <dsp:cNvPr id="0" name=""/>
        <dsp:cNvSpPr/>
      </dsp:nvSpPr>
      <dsp:spPr>
        <a:xfrm>
          <a:off x="5151883" y="665555"/>
          <a:ext cx="151405" cy="672226"/>
        </a:xfrm>
        <a:custGeom>
          <a:avLst/>
          <a:gdLst/>
          <a:ahLst/>
          <a:cxnLst/>
          <a:rect l="0" t="0" r="0" b="0"/>
          <a:pathLst>
            <a:path>
              <a:moveTo>
                <a:pt x="151405" y="0"/>
              </a:moveTo>
              <a:lnTo>
                <a:pt x="151405" y="672226"/>
              </a:lnTo>
              <a:lnTo>
                <a:pt x="0" y="67222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DAFD9-2F03-4F3B-81CB-80275CCB718E}">
      <dsp:nvSpPr>
        <dsp:cNvPr id="0" name=""/>
        <dsp:cNvSpPr/>
      </dsp:nvSpPr>
      <dsp:spPr>
        <a:xfrm>
          <a:off x="5303289" y="665555"/>
          <a:ext cx="4548167" cy="1383244"/>
        </a:xfrm>
        <a:custGeom>
          <a:avLst/>
          <a:gdLst/>
          <a:ahLst/>
          <a:cxnLst/>
          <a:rect l="0" t="0" r="0" b="0"/>
          <a:pathLst>
            <a:path>
              <a:moveTo>
                <a:pt x="0" y="0"/>
              </a:moveTo>
              <a:lnTo>
                <a:pt x="0" y="1225374"/>
              </a:lnTo>
              <a:lnTo>
                <a:pt x="4548167" y="1225374"/>
              </a:lnTo>
              <a:lnTo>
                <a:pt x="4548167"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303289" y="665555"/>
          <a:ext cx="2728900" cy="1383244"/>
        </a:xfrm>
        <a:custGeom>
          <a:avLst/>
          <a:gdLst/>
          <a:ahLst/>
          <a:cxnLst/>
          <a:rect l="0" t="0" r="0" b="0"/>
          <a:pathLst>
            <a:path>
              <a:moveTo>
                <a:pt x="0" y="0"/>
              </a:moveTo>
              <a:lnTo>
                <a:pt x="0" y="1225374"/>
              </a:lnTo>
              <a:lnTo>
                <a:pt x="2728900" y="1225374"/>
              </a:lnTo>
              <a:lnTo>
                <a:pt x="2728900"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1D9B9-25A0-4E5D-9B6E-ECFF8CA85C56}">
      <dsp:nvSpPr>
        <dsp:cNvPr id="0" name=""/>
        <dsp:cNvSpPr/>
      </dsp:nvSpPr>
      <dsp:spPr>
        <a:xfrm>
          <a:off x="5611511" y="2800562"/>
          <a:ext cx="225528" cy="1378342"/>
        </a:xfrm>
        <a:custGeom>
          <a:avLst/>
          <a:gdLst/>
          <a:ahLst/>
          <a:cxnLst/>
          <a:rect l="0" t="0" r="0" b="0"/>
          <a:pathLst>
            <a:path>
              <a:moveTo>
                <a:pt x="0" y="0"/>
              </a:moveTo>
              <a:lnTo>
                <a:pt x="0" y="1378342"/>
              </a:lnTo>
              <a:lnTo>
                <a:pt x="225528" y="13783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18A9-EF74-4F25-B1CB-6683F4E773B6}">
      <dsp:nvSpPr>
        <dsp:cNvPr id="0" name=""/>
        <dsp:cNvSpPr/>
      </dsp:nvSpPr>
      <dsp:spPr>
        <a:xfrm>
          <a:off x="5611511" y="2800562"/>
          <a:ext cx="225528" cy="564694"/>
        </a:xfrm>
        <a:custGeom>
          <a:avLst/>
          <a:gdLst/>
          <a:ahLst/>
          <a:cxnLst/>
          <a:rect l="0" t="0" r="0" b="0"/>
          <a:pathLst>
            <a:path>
              <a:moveTo>
                <a:pt x="0" y="0"/>
              </a:moveTo>
              <a:lnTo>
                <a:pt x="0" y="564694"/>
              </a:lnTo>
              <a:lnTo>
                <a:pt x="225528" y="5646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5303289" y="665555"/>
          <a:ext cx="909633" cy="1383244"/>
        </a:xfrm>
        <a:custGeom>
          <a:avLst/>
          <a:gdLst/>
          <a:ahLst/>
          <a:cxnLst/>
          <a:rect l="0" t="0" r="0" b="0"/>
          <a:pathLst>
            <a:path>
              <a:moveTo>
                <a:pt x="0" y="0"/>
              </a:moveTo>
              <a:lnTo>
                <a:pt x="0" y="1225374"/>
              </a:lnTo>
              <a:lnTo>
                <a:pt x="909633" y="1225374"/>
              </a:lnTo>
              <a:lnTo>
                <a:pt x="909633"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150A1-00E7-4A5E-89C4-D654F2B38B15}">
      <dsp:nvSpPr>
        <dsp:cNvPr id="0" name=""/>
        <dsp:cNvSpPr/>
      </dsp:nvSpPr>
      <dsp:spPr>
        <a:xfrm>
          <a:off x="3792244" y="2800562"/>
          <a:ext cx="225528" cy="2286029"/>
        </a:xfrm>
        <a:custGeom>
          <a:avLst/>
          <a:gdLst/>
          <a:ahLst/>
          <a:cxnLst/>
          <a:rect l="0" t="0" r="0" b="0"/>
          <a:pathLst>
            <a:path>
              <a:moveTo>
                <a:pt x="0" y="0"/>
              </a:moveTo>
              <a:lnTo>
                <a:pt x="0" y="2286029"/>
              </a:lnTo>
              <a:lnTo>
                <a:pt x="225528" y="2286029"/>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E4BE4B-A1BA-4233-8A37-0D2F8F05C676}">
      <dsp:nvSpPr>
        <dsp:cNvPr id="0" name=""/>
        <dsp:cNvSpPr/>
      </dsp:nvSpPr>
      <dsp:spPr>
        <a:xfrm>
          <a:off x="3792244" y="2800562"/>
          <a:ext cx="225528" cy="1472380"/>
        </a:xfrm>
        <a:custGeom>
          <a:avLst/>
          <a:gdLst/>
          <a:ahLst/>
          <a:cxnLst/>
          <a:rect l="0" t="0" r="0" b="0"/>
          <a:pathLst>
            <a:path>
              <a:moveTo>
                <a:pt x="0" y="0"/>
              </a:moveTo>
              <a:lnTo>
                <a:pt x="0" y="1472380"/>
              </a:lnTo>
              <a:lnTo>
                <a:pt x="225528" y="147238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2805B6-DB5A-46FB-830B-8EBDC7DABBD0}">
      <dsp:nvSpPr>
        <dsp:cNvPr id="0" name=""/>
        <dsp:cNvSpPr/>
      </dsp:nvSpPr>
      <dsp:spPr>
        <a:xfrm>
          <a:off x="3792244" y="2800562"/>
          <a:ext cx="225528" cy="611713"/>
        </a:xfrm>
        <a:custGeom>
          <a:avLst/>
          <a:gdLst/>
          <a:ahLst/>
          <a:cxnLst/>
          <a:rect l="0" t="0" r="0" b="0"/>
          <a:pathLst>
            <a:path>
              <a:moveTo>
                <a:pt x="0" y="0"/>
              </a:moveTo>
              <a:lnTo>
                <a:pt x="0" y="611713"/>
              </a:lnTo>
              <a:lnTo>
                <a:pt x="225528" y="61171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4393655" y="665555"/>
          <a:ext cx="909633" cy="1383244"/>
        </a:xfrm>
        <a:custGeom>
          <a:avLst/>
          <a:gdLst/>
          <a:ahLst/>
          <a:cxnLst/>
          <a:rect l="0" t="0" r="0" b="0"/>
          <a:pathLst>
            <a:path>
              <a:moveTo>
                <a:pt x="909633" y="0"/>
              </a:moveTo>
              <a:lnTo>
                <a:pt x="909633" y="1225374"/>
              </a:lnTo>
              <a:lnTo>
                <a:pt x="0" y="1225374"/>
              </a:lnTo>
              <a:lnTo>
                <a:pt x="0"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C98568-ECC1-4241-81B5-F1217243FACB}">
      <dsp:nvSpPr>
        <dsp:cNvPr id="0" name=""/>
        <dsp:cNvSpPr/>
      </dsp:nvSpPr>
      <dsp:spPr>
        <a:xfrm>
          <a:off x="1972977" y="2800562"/>
          <a:ext cx="225528" cy="2191991"/>
        </a:xfrm>
        <a:custGeom>
          <a:avLst/>
          <a:gdLst/>
          <a:ahLst/>
          <a:cxnLst/>
          <a:rect l="0" t="0" r="0" b="0"/>
          <a:pathLst>
            <a:path>
              <a:moveTo>
                <a:pt x="0" y="0"/>
              </a:moveTo>
              <a:lnTo>
                <a:pt x="0" y="2191991"/>
              </a:lnTo>
              <a:lnTo>
                <a:pt x="225528" y="219199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7BD6F-D553-46F4-9772-B96E1C19EA4D}">
      <dsp:nvSpPr>
        <dsp:cNvPr id="0" name=""/>
        <dsp:cNvSpPr/>
      </dsp:nvSpPr>
      <dsp:spPr>
        <a:xfrm>
          <a:off x="1972977" y="2800562"/>
          <a:ext cx="225528" cy="1378342"/>
        </a:xfrm>
        <a:custGeom>
          <a:avLst/>
          <a:gdLst/>
          <a:ahLst/>
          <a:cxnLst/>
          <a:rect l="0" t="0" r="0" b="0"/>
          <a:pathLst>
            <a:path>
              <a:moveTo>
                <a:pt x="0" y="0"/>
              </a:moveTo>
              <a:lnTo>
                <a:pt x="0" y="1378342"/>
              </a:lnTo>
              <a:lnTo>
                <a:pt x="225528" y="13783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082140-D1BA-4FB2-8CF4-BF2166A2BB71}">
      <dsp:nvSpPr>
        <dsp:cNvPr id="0" name=""/>
        <dsp:cNvSpPr/>
      </dsp:nvSpPr>
      <dsp:spPr>
        <a:xfrm>
          <a:off x="1972977" y="2800562"/>
          <a:ext cx="225528" cy="564694"/>
        </a:xfrm>
        <a:custGeom>
          <a:avLst/>
          <a:gdLst/>
          <a:ahLst/>
          <a:cxnLst/>
          <a:rect l="0" t="0" r="0" b="0"/>
          <a:pathLst>
            <a:path>
              <a:moveTo>
                <a:pt x="0" y="0"/>
              </a:moveTo>
              <a:lnTo>
                <a:pt x="0" y="564694"/>
              </a:lnTo>
              <a:lnTo>
                <a:pt x="225528" y="5646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2574388" y="665555"/>
          <a:ext cx="2728900" cy="1383244"/>
        </a:xfrm>
        <a:custGeom>
          <a:avLst/>
          <a:gdLst/>
          <a:ahLst/>
          <a:cxnLst/>
          <a:rect l="0" t="0" r="0" b="0"/>
          <a:pathLst>
            <a:path>
              <a:moveTo>
                <a:pt x="2728900" y="0"/>
              </a:moveTo>
              <a:lnTo>
                <a:pt x="2728900" y="1225374"/>
              </a:lnTo>
              <a:lnTo>
                <a:pt x="0" y="1225374"/>
              </a:lnTo>
              <a:lnTo>
                <a:pt x="0"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6EB147-1DD8-4327-8878-CEDCB30BE517}">
      <dsp:nvSpPr>
        <dsp:cNvPr id="0" name=""/>
        <dsp:cNvSpPr/>
      </dsp:nvSpPr>
      <dsp:spPr>
        <a:xfrm>
          <a:off x="153710" y="2800562"/>
          <a:ext cx="225528" cy="2191991"/>
        </a:xfrm>
        <a:custGeom>
          <a:avLst/>
          <a:gdLst/>
          <a:ahLst/>
          <a:cxnLst/>
          <a:rect l="0" t="0" r="0" b="0"/>
          <a:pathLst>
            <a:path>
              <a:moveTo>
                <a:pt x="0" y="0"/>
              </a:moveTo>
              <a:lnTo>
                <a:pt x="0" y="2191991"/>
              </a:lnTo>
              <a:lnTo>
                <a:pt x="225528" y="2191991"/>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58794-42C6-47D6-B783-B6B4DB58EAAC}">
      <dsp:nvSpPr>
        <dsp:cNvPr id="0" name=""/>
        <dsp:cNvSpPr/>
      </dsp:nvSpPr>
      <dsp:spPr>
        <a:xfrm>
          <a:off x="153710" y="2800562"/>
          <a:ext cx="225528" cy="1378342"/>
        </a:xfrm>
        <a:custGeom>
          <a:avLst/>
          <a:gdLst/>
          <a:ahLst/>
          <a:cxnLst/>
          <a:rect l="0" t="0" r="0" b="0"/>
          <a:pathLst>
            <a:path>
              <a:moveTo>
                <a:pt x="0" y="0"/>
              </a:moveTo>
              <a:lnTo>
                <a:pt x="0" y="1378342"/>
              </a:lnTo>
              <a:lnTo>
                <a:pt x="225528" y="1378342"/>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F1C2BB-3FD3-4CC4-9712-03150EDFD366}">
      <dsp:nvSpPr>
        <dsp:cNvPr id="0" name=""/>
        <dsp:cNvSpPr/>
      </dsp:nvSpPr>
      <dsp:spPr>
        <a:xfrm>
          <a:off x="153710" y="2800562"/>
          <a:ext cx="225528" cy="564694"/>
        </a:xfrm>
        <a:custGeom>
          <a:avLst/>
          <a:gdLst/>
          <a:ahLst/>
          <a:cxnLst/>
          <a:rect l="0" t="0" r="0" b="0"/>
          <a:pathLst>
            <a:path>
              <a:moveTo>
                <a:pt x="0" y="0"/>
              </a:moveTo>
              <a:lnTo>
                <a:pt x="0" y="564694"/>
              </a:lnTo>
              <a:lnTo>
                <a:pt x="225528" y="564694"/>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755121" y="665555"/>
          <a:ext cx="4548167" cy="1383244"/>
        </a:xfrm>
        <a:custGeom>
          <a:avLst/>
          <a:gdLst/>
          <a:ahLst/>
          <a:cxnLst/>
          <a:rect l="0" t="0" r="0" b="0"/>
          <a:pathLst>
            <a:path>
              <a:moveTo>
                <a:pt x="4548167" y="0"/>
              </a:moveTo>
              <a:lnTo>
                <a:pt x="4548167" y="1225374"/>
              </a:lnTo>
              <a:lnTo>
                <a:pt x="0" y="1225374"/>
              </a:lnTo>
              <a:lnTo>
                <a:pt x="0" y="1383244"/>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106722" y="167647"/>
          <a:ext cx="2393132" cy="497907"/>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embetsleiing</a:t>
          </a:r>
        </a:p>
      </dsp:txBody>
      <dsp:txXfrm>
        <a:off x="4106722" y="167647"/>
        <a:ext cx="2393132" cy="497907"/>
      </dsp:txXfrm>
    </dsp:sp>
    <dsp:sp modelId="{909C95B6-E601-4D07-A8B9-4253AA4B192F}">
      <dsp:nvSpPr>
        <dsp:cNvPr id="0" name=""/>
        <dsp:cNvSpPr/>
      </dsp:nvSpPr>
      <dsp:spPr>
        <a:xfrm>
          <a:off x="3358"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helse, sosial</a:t>
          </a:r>
          <a:br>
            <a:rPr lang="nb-NO" sz="1050" kern="1200" dirty="0"/>
          </a:br>
          <a:r>
            <a:rPr lang="nb-NO" sz="1050" kern="1200" dirty="0"/>
            <a:t>og barnevern</a:t>
          </a:r>
        </a:p>
      </dsp:txBody>
      <dsp:txXfrm>
        <a:off x="3358" y="2048799"/>
        <a:ext cx="1503526" cy="751763"/>
      </dsp:txXfrm>
    </dsp:sp>
    <dsp:sp modelId="{553631B5-CBD2-4A84-8241-4CFEDA684922}">
      <dsp:nvSpPr>
        <dsp:cNvPr id="0" name=""/>
        <dsp:cNvSpPr/>
      </dsp:nvSpPr>
      <dsp:spPr>
        <a:xfrm>
          <a:off x="379239" y="3116303"/>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sosial og</a:t>
          </a:r>
          <a:br>
            <a:rPr lang="nb-NO" sz="900" kern="1200" dirty="0"/>
          </a:br>
          <a:r>
            <a:rPr lang="nb-NO" sz="900" kern="1200" dirty="0"/>
            <a:t>barnevern</a:t>
          </a:r>
        </a:p>
      </dsp:txBody>
      <dsp:txXfrm>
        <a:off x="379239" y="3116303"/>
        <a:ext cx="1503526" cy="497907"/>
      </dsp:txXfrm>
    </dsp:sp>
    <dsp:sp modelId="{F13E7E48-981B-43A9-9979-E605E6B970F9}">
      <dsp:nvSpPr>
        <dsp:cNvPr id="0" name=""/>
        <dsp:cNvSpPr/>
      </dsp:nvSpPr>
      <dsp:spPr>
        <a:xfrm>
          <a:off x="379239" y="3929951"/>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Kommunehelse</a:t>
          </a:r>
          <a:br>
            <a:rPr lang="nb-NO" sz="900" kern="1200" dirty="0"/>
          </a:br>
          <a:r>
            <a:rPr lang="nb-NO" sz="900" kern="1200" dirty="0"/>
            <a:t>og -omsorg</a:t>
          </a:r>
        </a:p>
      </dsp:txBody>
      <dsp:txXfrm>
        <a:off x="379239" y="3929951"/>
        <a:ext cx="1503526" cy="497907"/>
      </dsp:txXfrm>
    </dsp:sp>
    <dsp:sp modelId="{838C790D-277C-4318-B19C-4E18F5216499}">
      <dsp:nvSpPr>
        <dsp:cNvPr id="0" name=""/>
        <dsp:cNvSpPr/>
      </dsp:nvSpPr>
      <dsp:spPr>
        <a:xfrm>
          <a:off x="379239" y="4743599"/>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spesialisthelse</a:t>
          </a:r>
        </a:p>
      </dsp:txBody>
      <dsp:txXfrm>
        <a:off x="379239" y="4743599"/>
        <a:ext cx="1503526" cy="497907"/>
      </dsp:txXfrm>
    </dsp:sp>
    <dsp:sp modelId="{CDDA0DEA-00AB-4476-B1F6-F3D5C4F5B05A}">
      <dsp:nvSpPr>
        <dsp:cNvPr id="0" name=""/>
        <dsp:cNvSpPr/>
      </dsp:nvSpPr>
      <dsp:spPr>
        <a:xfrm>
          <a:off x="1822625"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utdanning </a:t>
          </a:r>
          <a:br>
            <a:rPr lang="nb-NO" sz="1050" kern="1200" dirty="0"/>
          </a:br>
          <a:r>
            <a:rPr lang="nb-NO" sz="1050" kern="1200" dirty="0"/>
            <a:t>og verjemål</a:t>
          </a:r>
        </a:p>
      </dsp:txBody>
      <dsp:txXfrm>
        <a:off x="1822625" y="2048799"/>
        <a:ext cx="1503526" cy="751763"/>
      </dsp:txXfrm>
    </dsp:sp>
    <dsp:sp modelId="{FF9BC0BE-EDB8-40F1-8B24-627FF34A5A2F}">
      <dsp:nvSpPr>
        <dsp:cNvPr id="0" name=""/>
        <dsp:cNvSpPr/>
      </dsp:nvSpPr>
      <dsp:spPr>
        <a:xfrm>
          <a:off x="2198506" y="3116303"/>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tilsyn</a:t>
          </a:r>
        </a:p>
      </dsp:txBody>
      <dsp:txXfrm>
        <a:off x="2198506" y="3116303"/>
        <a:ext cx="1503526" cy="497907"/>
      </dsp:txXfrm>
    </dsp:sp>
    <dsp:sp modelId="{A31324D4-E64F-4E57-96FD-598ACBBACD19}">
      <dsp:nvSpPr>
        <dsp:cNvPr id="0" name=""/>
        <dsp:cNvSpPr/>
      </dsp:nvSpPr>
      <dsp:spPr>
        <a:xfrm>
          <a:off x="2198506" y="3929951"/>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forvaltning</a:t>
          </a:r>
        </a:p>
      </dsp:txBody>
      <dsp:txXfrm>
        <a:off x="2198506" y="3929951"/>
        <a:ext cx="1503526" cy="497907"/>
      </dsp:txXfrm>
    </dsp:sp>
    <dsp:sp modelId="{933230C4-ED7D-44E1-B53C-269CD2036581}">
      <dsp:nvSpPr>
        <dsp:cNvPr id="0" name=""/>
        <dsp:cNvSpPr/>
      </dsp:nvSpPr>
      <dsp:spPr>
        <a:xfrm>
          <a:off x="2198506" y="4743599"/>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verjemål</a:t>
          </a:r>
        </a:p>
      </dsp:txBody>
      <dsp:txXfrm>
        <a:off x="2198506" y="4743599"/>
        <a:ext cx="1503526" cy="497907"/>
      </dsp:txXfrm>
    </dsp:sp>
    <dsp:sp modelId="{111B72F2-6D3E-4A9C-A953-9ECE5CECD5F6}">
      <dsp:nvSpPr>
        <dsp:cNvPr id="0" name=""/>
        <dsp:cNvSpPr/>
      </dsp:nvSpPr>
      <dsp:spPr>
        <a:xfrm>
          <a:off x="3641892"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kommunal</a:t>
          </a:r>
        </a:p>
      </dsp:txBody>
      <dsp:txXfrm>
        <a:off x="3641892" y="2048799"/>
        <a:ext cx="1503526" cy="751763"/>
      </dsp:txXfrm>
    </dsp:sp>
    <dsp:sp modelId="{ECADBA38-16A9-407D-8A5F-D6DE9BF43E1B}">
      <dsp:nvSpPr>
        <dsp:cNvPr id="0" name=""/>
        <dsp:cNvSpPr/>
      </dsp:nvSpPr>
      <dsp:spPr>
        <a:xfrm>
          <a:off x="4017773" y="3116303"/>
          <a:ext cx="1503526" cy="59194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kommuneforvaltning </a:t>
          </a:r>
          <a:br>
            <a:rPr lang="nb-NO" sz="900" kern="1200" dirty="0"/>
          </a:br>
          <a:r>
            <a:rPr lang="nb-NO" sz="900" kern="1200"/>
            <a:t>og -samordning</a:t>
          </a:r>
          <a:endParaRPr lang="nb-NO" sz="900" kern="1200" dirty="0"/>
        </a:p>
      </dsp:txBody>
      <dsp:txXfrm>
        <a:off x="4017773" y="3116303"/>
        <a:ext cx="1503526" cy="591945"/>
      </dsp:txXfrm>
    </dsp:sp>
    <dsp:sp modelId="{666E077F-97D3-4355-9F84-AD1816C49B12}">
      <dsp:nvSpPr>
        <dsp:cNvPr id="0" name=""/>
        <dsp:cNvSpPr/>
      </dsp:nvSpPr>
      <dsp:spPr>
        <a:xfrm>
          <a:off x="4017773" y="4023989"/>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plan</a:t>
          </a:r>
        </a:p>
      </dsp:txBody>
      <dsp:txXfrm>
        <a:off x="4017773" y="4023989"/>
        <a:ext cx="1503526" cy="497907"/>
      </dsp:txXfrm>
    </dsp:sp>
    <dsp:sp modelId="{B8289C61-4606-4F43-91FF-7C0EDDCA438B}">
      <dsp:nvSpPr>
        <dsp:cNvPr id="0" name=""/>
        <dsp:cNvSpPr/>
      </dsp:nvSpPr>
      <dsp:spPr>
        <a:xfrm>
          <a:off x="4017773" y="4837637"/>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a:t>beredskap</a:t>
          </a:r>
        </a:p>
      </dsp:txBody>
      <dsp:txXfrm>
        <a:off x="4017773" y="4837637"/>
        <a:ext cx="1503526" cy="497907"/>
      </dsp:txXfrm>
    </dsp:sp>
    <dsp:sp modelId="{659292F3-2B21-4827-9546-D01800201700}">
      <dsp:nvSpPr>
        <dsp:cNvPr id="0" name=""/>
        <dsp:cNvSpPr/>
      </dsp:nvSpPr>
      <dsp:spPr>
        <a:xfrm>
          <a:off x="5461159"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a:t>
          </a:r>
        </a:p>
      </dsp:txBody>
      <dsp:txXfrm>
        <a:off x="5461159" y="2048799"/>
        <a:ext cx="1503526" cy="751763"/>
      </dsp:txXfrm>
    </dsp:sp>
    <dsp:sp modelId="{61819400-3ED5-499D-95E6-64ECC88F62D3}">
      <dsp:nvSpPr>
        <dsp:cNvPr id="0" name=""/>
        <dsp:cNvSpPr/>
      </dsp:nvSpPr>
      <dsp:spPr>
        <a:xfrm>
          <a:off x="5837040" y="3116303"/>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err="1"/>
            <a:t>naturmangfald</a:t>
          </a:r>
          <a:endParaRPr lang="nb-NO" sz="900" kern="1200" dirty="0"/>
        </a:p>
      </dsp:txBody>
      <dsp:txXfrm>
        <a:off x="5837040" y="3116303"/>
        <a:ext cx="1503526" cy="497907"/>
      </dsp:txXfrm>
    </dsp:sp>
    <dsp:sp modelId="{904DE4B9-5AFB-4A5D-BEB0-39D5D1B6F5E4}">
      <dsp:nvSpPr>
        <dsp:cNvPr id="0" name=""/>
        <dsp:cNvSpPr/>
      </dsp:nvSpPr>
      <dsp:spPr>
        <a:xfrm>
          <a:off x="5837040" y="3929951"/>
          <a:ext cx="1503526" cy="49790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kern="1200" dirty="0" err="1"/>
            <a:t>forureining</a:t>
          </a:r>
          <a:endParaRPr lang="nb-NO" sz="900" kern="1200" dirty="0"/>
        </a:p>
      </dsp:txBody>
      <dsp:txXfrm>
        <a:off x="5837040" y="3929951"/>
        <a:ext cx="1503526" cy="497907"/>
      </dsp:txXfrm>
    </dsp:sp>
    <dsp:sp modelId="{EFB304F1-F6B6-401C-BEFD-6DEB5E98C5F2}">
      <dsp:nvSpPr>
        <dsp:cNvPr id="0" name=""/>
        <dsp:cNvSpPr/>
      </dsp:nvSpPr>
      <dsp:spPr>
        <a:xfrm>
          <a:off x="7280426"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a:t>landbruk</a:t>
          </a:r>
        </a:p>
      </dsp:txBody>
      <dsp:txXfrm>
        <a:off x="7280426" y="2048799"/>
        <a:ext cx="1503526" cy="751763"/>
      </dsp:txXfrm>
    </dsp:sp>
    <dsp:sp modelId="{1F9F70E5-8640-45BD-B6C4-BF02659BB8A4}">
      <dsp:nvSpPr>
        <dsp:cNvPr id="0" name=""/>
        <dsp:cNvSpPr/>
      </dsp:nvSpPr>
      <dsp:spPr>
        <a:xfrm>
          <a:off x="9099693" y="2048799"/>
          <a:ext cx="1503526" cy="751763"/>
        </a:xfrm>
        <a:prstGeom prst="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organisasjon </a:t>
          </a:r>
          <a:br>
            <a:rPr lang="nb-NO" sz="1050" kern="1200" dirty="0"/>
          </a:br>
          <a:r>
            <a:rPr lang="nb-NO" sz="1050" kern="1200" dirty="0"/>
            <a:t>og strategi</a:t>
          </a:r>
        </a:p>
      </dsp:txBody>
      <dsp:txXfrm>
        <a:off x="9099693" y="2048799"/>
        <a:ext cx="1503526" cy="751763"/>
      </dsp:txXfrm>
    </dsp:sp>
    <dsp:sp modelId="{C32C0C48-A0F3-41D4-8BB6-B6566DFE356D}">
      <dsp:nvSpPr>
        <dsp:cNvPr id="0" name=""/>
        <dsp:cNvSpPr/>
      </dsp:nvSpPr>
      <dsp:spPr>
        <a:xfrm>
          <a:off x="3093796" y="1005844"/>
          <a:ext cx="2058087" cy="663874"/>
        </a:xfrm>
        <a:prstGeom prst="rect">
          <a:avLst/>
        </a:prstGeom>
        <a:solidFill>
          <a:schemeClr val="tx1">
            <a:lumMod val="90000"/>
            <a:lumOff val="1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stab</a:t>
          </a:r>
        </a:p>
      </dsp:txBody>
      <dsp:txXfrm>
        <a:off x="3093796" y="1005844"/>
        <a:ext cx="2058087" cy="6638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84B0CA8-D4C0-4EDF-983C-013F20071413}" type="datetimeFigureOut">
              <a:rPr lang="nb-NO" smtClean="0"/>
              <a:t>13.02.2024</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ovdata.no/pro/#reference/lov/1987-06-12-56/%C2%A72-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ovdata.no/pro/#reference/lov/1987-06-12-56/%C2%A73-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234240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 dagens </a:t>
            </a:r>
            <a:r>
              <a:rPr lang="nb-NO" dirty="0" err="1"/>
              <a:t>reglar</a:t>
            </a:r>
            <a:r>
              <a:rPr lang="nb-NO" dirty="0"/>
              <a:t> kjem </a:t>
            </a:r>
            <a:r>
              <a:rPr lang="nb-NO" dirty="0" err="1"/>
              <a:t>vaksne</a:t>
            </a:r>
            <a:r>
              <a:rPr lang="nb-NO" dirty="0"/>
              <a:t> inn på «</a:t>
            </a:r>
            <a:r>
              <a:rPr lang="nb-NO" dirty="0" err="1"/>
              <a:t>førstevalet</a:t>
            </a:r>
            <a:r>
              <a:rPr lang="nb-NO" dirty="0"/>
              <a:t> sitt». Dersom </a:t>
            </a:r>
            <a:r>
              <a:rPr lang="nb-NO" dirty="0" err="1"/>
              <a:t>dei</a:t>
            </a:r>
            <a:r>
              <a:rPr lang="nb-NO" dirty="0"/>
              <a:t> </a:t>
            </a:r>
            <a:r>
              <a:rPr lang="nb-NO" dirty="0" err="1"/>
              <a:t>ønskjer</a:t>
            </a:r>
            <a:r>
              <a:rPr lang="nb-NO" dirty="0"/>
              <a:t> sluttkompetanse som for eksempel </a:t>
            </a:r>
            <a:r>
              <a:rPr lang="nb-NO" dirty="0" err="1"/>
              <a:t>helsefagarbeidar</a:t>
            </a:r>
            <a:r>
              <a:rPr lang="nb-NO" dirty="0"/>
              <a:t> vil </a:t>
            </a:r>
            <a:r>
              <a:rPr lang="nb-NO" dirty="0" err="1"/>
              <a:t>dei</a:t>
            </a:r>
            <a:r>
              <a:rPr lang="nb-NO" dirty="0"/>
              <a:t> «til </a:t>
            </a:r>
            <a:r>
              <a:rPr lang="nb-NO" dirty="0" err="1"/>
              <a:t>vanleg</a:t>
            </a:r>
            <a:r>
              <a:rPr lang="nb-NO" dirty="0"/>
              <a:t>» ha rett på det. </a:t>
            </a:r>
          </a:p>
          <a:p>
            <a:endParaRPr lang="nb-NO" dirty="0"/>
          </a:p>
          <a:p>
            <a:r>
              <a:rPr lang="nb-NO" dirty="0"/>
              <a:t>Etter ny lov skal </a:t>
            </a:r>
            <a:r>
              <a:rPr lang="nb-NO" dirty="0" err="1"/>
              <a:t>dei</a:t>
            </a:r>
            <a:r>
              <a:rPr lang="nb-NO" dirty="0"/>
              <a:t> </a:t>
            </a:r>
            <a:r>
              <a:rPr lang="nb-NO" dirty="0" err="1"/>
              <a:t>berre</a:t>
            </a:r>
            <a:r>
              <a:rPr lang="nb-NO" dirty="0"/>
              <a:t> ha rett til inntak på </a:t>
            </a:r>
            <a:r>
              <a:rPr lang="nb-NO" dirty="0" err="1"/>
              <a:t>eitt</a:t>
            </a:r>
            <a:r>
              <a:rPr lang="nb-NO" dirty="0"/>
              <a:t> av tre valg. Dette er ei nødvendig innskrenking for å </a:t>
            </a:r>
            <a:r>
              <a:rPr lang="nb-NO" dirty="0" err="1"/>
              <a:t>gje</a:t>
            </a:r>
            <a:r>
              <a:rPr lang="nb-NO" dirty="0"/>
              <a:t> fylkeskommunen det handlingsrommet </a:t>
            </a:r>
            <a:r>
              <a:rPr lang="nb-NO" dirty="0" err="1"/>
              <a:t>dei</a:t>
            </a:r>
            <a:r>
              <a:rPr lang="nb-NO" dirty="0"/>
              <a:t> treng for å oppfylle den utvida retten til </a:t>
            </a:r>
            <a:r>
              <a:rPr lang="nb-NO" dirty="0" err="1"/>
              <a:t>vgo</a:t>
            </a:r>
            <a:r>
              <a:rPr lang="nb-NO" dirty="0"/>
              <a:t> som er foreslått. Regelen vil likne </a:t>
            </a:r>
            <a:r>
              <a:rPr lang="nb-NO" dirty="0" err="1"/>
              <a:t>meir</a:t>
            </a:r>
            <a:r>
              <a:rPr lang="nb-NO" dirty="0"/>
              <a:t> på retten ungdom har, som er inntak på </a:t>
            </a:r>
            <a:r>
              <a:rPr lang="nb-NO" dirty="0" err="1"/>
              <a:t>eitt</a:t>
            </a:r>
            <a:r>
              <a:rPr lang="nb-NO" dirty="0"/>
              <a:t> av tre utdanningsprogram, men </a:t>
            </a:r>
            <a:r>
              <a:rPr lang="nb-NO" dirty="0" err="1"/>
              <a:t>vaksne</a:t>
            </a:r>
            <a:r>
              <a:rPr lang="nb-NO" dirty="0"/>
              <a:t> vil framleis ha </a:t>
            </a:r>
            <a:r>
              <a:rPr lang="nb-NO" dirty="0" err="1"/>
              <a:t>ein</a:t>
            </a:r>
            <a:r>
              <a:rPr lang="nb-NO" dirty="0"/>
              <a:t> betre rett ved at retten er knytt til sluttkompetanse.</a:t>
            </a:r>
          </a:p>
          <a:p>
            <a:endParaRPr lang="nb-NO" dirty="0"/>
          </a:p>
          <a:p>
            <a:r>
              <a:rPr lang="nb-NO" dirty="0"/>
              <a:t>I tillegg skal fylkeskommunen få ei plikt til å </a:t>
            </a:r>
            <a:r>
              <a:rPr lang="nb-NO" dirty="0" err="1"/>
              <a:t>sørgje</a:t>
            </a:r>
            <a:r>
              <a:rPr lang="nb-NO" dirty="0"/>
              <a:t> for at </a:t>
            </a:r>
            <a:r>
              <a:rPr lang="nb-NO" dirty="0" err="1"/>
              <a:t>vaksne</a:t>
            </a:r>
            <a:r>
              <a:rPr lang="nb-NO" dirty="0"/>
              <a:t> med </a:t>
            </a:r>
            <a:r>
              <a:rPr lang="nb-NO" dirty="0" err="1"/>
              <a:t>betydeleg</a:t>
            </a:r>
            <a:r>
              <a:rPr lang="nb-NO" dirty="0"/>
              <a:t> realkompetanse knytt til </a:t>
            </a:r>
            <a:r>
              <a:rPr lang="nb-NO" dirty="0" err="1"/>
              <a:t>ein</a:t>
            </a:r>
            <a:r>
              <a:rPr lang="nb-NO" dirty="0"/>
              <a:t> bestemt yrkeskompetanse får høve til å formalisere denne kompetansen. Plikta kan </a:t>
            </a:r>
            <a:r>
              <a:rPr lang="nb-NO" dirty="0" err="1"/>
              <a:t>oppfyllast</a:t>
            </a:r>
            <a:r>
              <a:rPr lang="nb-NO" dirty="0"/>
              <a:t> ved å formidle læreplass, </a:t>
            </a:r>
            <a:r>
              <a:rPr lang="nb-NO" dirty="0" err="1"/>
              <a:t>gje</a:t>
            </a:r>
            <a:r>
              <a:rPr lang="nb-NO" dirty="0"/>
              <a:t> </a:t>
            </a:r>
            <a:r>
              <a:rPr lang="nb-NO" dirty="0" err="1"/>
              <a:t>opplæringstilbod</a:t>
            </a:r>
            <a:r>
              <a:rPr lang="nb-NO" dirty="0"/>
              <a:t> eller på </a:t>
            </a:r>
            <a:r>
              <a:rPr lang="nb-NO" dirty="0" err="1"/>
              <a:t>annan</a:t>
            </a:r>
            <a:r>
              <a:rPr lang="nb-NO" dirty="0"/>
              <a:t> måte </a:t>
            </a:r>
            <a:r>
              <a:rPr lang="nb-NO" dirty="0" err="1"/>
              <a:t>leggje</a:t>
            </a:r>
            <a:r>
              <a:rPr lang="nb-NO" dirty="0"/>
              <a:t> til rette for at kompetansen blir formalisert. Kva som er </a:t>
            </a:r>
            <a:r>
              <a:rPr lang="nb-NO" dirty="0" err="1"/>
              <a:t>betydeleg</a:t>
            </a:r>
            <a:r>
              <a:rPr lang="nb-NO" dirty="0"/>
              <a:t> realkompetanse må </a:t>
            </a:r>
            <a:r>
              <a:rPr lang="nb-NO" dirty="0" err="1"/>
              <a:t>vurderast</a:t>
            </a:r>
            <a:r>
              <a:rPr lang="nb-NO" dirty="0"/>
              <a:t> konkret, men vilkåret vil </a:t>
            </a:r>
            <a:r>
              <a:rPr lang="nb-NO" dirty="0" err="1"/>
              <a:t>vere</a:t>
            </a:r>
            <a:r>
              <a:rPr lang="nb-NO" dirty="0"/>
              <a:t> oppfylt dersom den </a:t>
            </a:r>
            <a:r>
              <a:rPr lang="nb-NO" dirty="0" err="1"/>
              <a:t>vaksne</a:t>
            </a:r>
            <a:r>
              <a:rPr lang="nb-NO" dirty="0"/>
              <a:t> har kunnskap og </a:t>
            </a:r>
            <a:r>
              <a:rPr lang="nb-NO" dirty="0" err="1"/>
              <a:t>ferdigheiter</a:t>
            </a:r>
            <a:r>
              <a:rPr lang="nb-NO" dirty="0"/>
              <a:t> på </a:t>
            </a:r>
            <a:r>
              <a:rPr lang="nb-NO" dirty="0" err="1"/>
              <a:t>eit</a:t>
            </a:r>
            <a:r>
              <a:rPr lang="nb-NO" dirty="0"/>
              <a:t> slikt nivå og av </a:t>
            </a:r>
            <a:r>
              <a:rPr lang="nb-NO" dirty="0" err="1"/>
              <a:t>eit</a:t>
            </a:r>
            <a:r>
              <a:rPr lang="nb-NO" dirty="0"/>
              <a:t> slikt omfang at </a:t>
            </a:r>
            <a:r>
              <a:rPr lang="nb-NO" dirty="0" err="1"/>
              <a:t>dei</a:t>
            </a:r>
            <a:r>
              <a:rPr lang="nb-NO" dirty="0"/>
              <a:t> kan formalisere kompetansen gjennom </a:t>
            </a:r>
            <a:r>
              <a:rPr lang="nb-NO" dirty="0" err="1"/>
              <a:t>ordningane</a:t>
            </a:r>
            <a:r>
              <a:rPr lang="nb-NO" dirty="0"/>
              <a:t> </a:t>
            </a:r>
            <a:r>
              <a:rPr lang="nb-NO" dirty="0" err="1"/>
              <a:t>nemnde</a:t>
            </a:r>
            <a:r>
              <a:rPr lang="nb-NO" dirty="0"/>
              <a:t> </a:t>
            </a:r>
            <a:r>
              <a:rPr lang="nb-NO" dirty="0" err="1"/>
              <a:t>ovanfor</a:t>
            </a:r>
            <a:r>
              <a:rPr lang="nb-NO" dirty="0"/>
              <a:t>, eventuelt med opplæring i enkelte fag i tillegg.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879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Dagens opplæringslov har ikkje reglar som omhandlar rettane til vaksne som får opplæring i bedrift. Rundskrivet var heller ikkje tydeleg på kva reglar som gjaldt. Dette medførte mellom anna at fylkeskommunen hadde praksis for at vaksne som ikkje fekk tilbod om læreplass ikkje fekk eit anna </a:t>
            </a:r>
            <a:r>
              <a:rPr lang="nn-NO" dirty="0" err="1"/>
              <a:t>opplæringtilbod</a:t>
            </a:r>
            <a:r>
              <a:rPr lang="nn-NO" dirty="0"/>
              <a:t> som kunne føre fram til fag- eller yrkeskompetanse, slik som ungdommar har. Vaksne stod dermed i realiteten utan moglegheit til å få den sluttkompetansen dei hadde fått rett til ved inntak til </a:t>
            </a:r>
            <a:r>
              <a:rPr lang="nn-NO" dirty="0" err="1"/>
              <a:t>vgo</a:t>
            </a:r>
            <a:r>
              <a:rPr lang="nn-NO" dirty="0"/>
              <a:t>. Dette oppdaga vi i samband med at vi fekk fleire klagesaker til behandling. Vår behandling av klagesakene førte til ein endra og rett praksis hos fylkeskommunen.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Det er derfor ei viktig endring at det vert lovfesta i ny opplæringslov at reglane for opplæring i bedrift som gjeld for ungdom også gjeld for vaksne, og at vaksne har rett på læreplass, eventuelt anna opplæringstilbod dersom det ikkje er mogleg å skaffe læreplass.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23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Foreslått å lovfeste </a:t>
            </a:r>
            <a:r>
              <a:rPr lang="nb-NO" dirty="0" err="1"/>
              <a:t>ein</a:t>
            </a:r>
            <a:r>
              <a:rPr lang="nb-NO" dirty="0"/>
              <a:t> rett til individuell tilrettelegging for </a:t>
            </a:r>
            <a:r>
              <a:rPr lang="nb-NO" dirty="0" err="1"/>
              <a:t>vaksne</a:t>
            </a:r>
            <a:r>
              <a:rPr lang="nb-NO" dirty="0"/>
              <a:t> i </a:t>
            </a:r>
            <a:r>
              <a:rPr lang="nb-NO" dirty="0" err="1"/>
              <a:t>vidaregåande</a:t>
            </a:r>
            <a:r>
              <a:rPr lang="nb-NO" dirty="0"/>
              <a:t> opplæring (spesialundervisning). </a:t>
            </a:r>
            <a:r>
              <a:rPr lang="nb-NO" dirty="0" err="1"/>
              <a:t>Vaksne</a:t>
            </a:r>
            <a:r>
              <a:rPr lang="nb-NO" dirty="0"/>
              <a:t> i </a:t>
            </a:r>
            <a:r>
              <a:rPr lang="nb-NO" dirty="0" err="1"/>
              <a:t>vgo</a:t>
            </a:r>
            <a:r>
              <a:rPr lang="nb-NO" dirty="0"/>
              <a:t> har </a:t>
            </a:r>
            <a:r>
              <a:rPr lang="nb-NO" dirty="0" err="1"/>
              <a:t>ikkje</a:t>
            </a:r>
            <a:r>
              <a:rPr lang="nb-NO" dirty="0"/>
              <a:t> </a:t>
            </a:r>
            <a:r>
              <a:rPr lang="nb-NO" dirty="0" err="1"/>
              <a:t>ein</a:t>
            </a:r>
            <a:r>
              <a:rPr lang="nb-NO" dirty="0"/>
              <a:t> slik rett i dagens lov.</a:t>
            </a:r>
          </a:p>
          <a:p>
            <a:endParaRPr lang="nb-NO" dirty="0"/>
          </a:p>
          <a:p>
            <a:r>
              <a:rPr lang="nb-NO" dirty="0"/>
              <a:t>Retten skal </a:t>
            </a:r>
            <a:r>
              <a:rPr lang="nb-NO" dirty="0" err="1"/>
              <a:t>vere</a:t>
            </a:r>
            <a:r>
              <a:rPr lang="nb-NO" dirty="0"/>
              <a:t> </a:t>
            </a:r>
            <a:r>
              <a:rPr lang="nb-NO" dirty="0" err="1"/>
              <a:t>meir</a:t>
            </a:r>
            <a:r>
              <a:rPr lang="nb-NO" dirty="0"/>
              <a:t> avgrensa enn den barn, unge og </a:t>
            </a:r>
            <a:r>
              <a:rPr lang="nb-NO" dirty="0" err="1"/>
              <a:t>vaksne</a:t>
            </a:r>
            <a:r>
              <a:rPr lang="nb-NO" dirty="0"/>
              <a:t> i </a:t>
            </a:r>
            <a:r>
              <a:rPr lang="nb-NO" dirty="0" err="1"/>
              <a:t>grunnskuleopplæring</a:t>
            </a:r>
            <a:r>
              <a:rPr lang="nb-NO" dirty="0"/>
              <a:t> har - tilsvarande som ved </a:t>
            </a:r>
            <a:r>
              <a:rPr lang="nb-NO" dirty="0" err="1"/>
              <a:t>høgare</a:t>
            </a:r>
            <a:r>
              <a:rPr lang="nb-NO" dirty="0"/>
              <a:t> utdanning. </a:t>
            </a:r>
          </a:p>
          <a:p>
            <a:endParaRPr lang="nb-NO" dirty="0"/>
          </a:p>
          <a:p>
            <a:r>
              <a:rPr lang="nn-NO" dirty="0"/>
              <a:t>Når fylkeskommunen skal vurdere om tilrettelegginga inneber ei uforholdsmessig byrde, skal fylkeskommunen leggje særleg vekt på effekten tilrettelegginga har for å byggje ned barrierane for deltakarar med nedsett funksjonsevne og særskilde behov, dei nødvendige kostnadene ved tilrettelegginga og kva ressursar fylkeskommunen har til rådigheit – står det i lovteksten.</a:t>
            </a:r>
          </a:p>
          <a:p>
            <a:endParaRPr lang="nn-NO" dirty="0"/>
          </a:p>
          <a:p>
            <a:r>
              <a:rPr lang="nb-NO" dirty="0"/>
              <a:t>Fylkeskommunen står </a:t>
            </a:r>
            <a:r>
              <a:rPr lang="nb-NO" dirty="0" err="1"/>
              <a:t>friare</a:t>
            </a:r>
            <a:r>
              <a:rPr lang="nb-NO" dirty="0"/>
              <a:t> i korleis </a:t>
            </a:r>
            <a:r>
              <a:rPr lang="nb-NO" dirty="0" err="1"/>
              <a:t>dei</a:t>
            </a:r>
            <a:r>
              <a:rPr lang="nb-NO" dirty="0"/>
              <a:t> tilrettelegg, og når, kor lenge og kor </a:t>
            </a:r>
            <a:r>
              <a:rPr lang="nb-NO" dirty="0" err="1"/>
              <a:t>mykje</a:t>
            </a:r>
            <a:r>
              <a:rPr lang="nb-NO" dirty="0"/>
              <a:t> opplæringa skal </a:t>
            </a:r>
            <a:r>
              <a:rPr lang="nb-NO" dirty="0" err="1"/>
              <a:t>tilretteleggast</a:t>
            </a:r>
            <a:r>
              <a:rPr lang="nb-NO" dirty="0"/>
              <a:t>. At det kan </a:t>
            </a:r>
            <a:r>
              <a:rPr lang="nb-NO" dirty="0" err="1"/>
              <a:t>takast</a:t>
            </a:r>
            <a:r>
              <a:rPr lang="nb-NO" dirty="0"/>
              <a:t> omsyn til kva </a:t>
            </a:r>
            <a:r>
              <a:rPr lang="nb-NO" dirty="0" err="1"/>
              <a:t>ressursar</a:t>
            </a:r>
            <a:r>
              <a:rPr lang="nb-NO" dirty="0"/>
              <a:t> som </a:t>
            </a:r>
            <a:r>
              <a:rPr lang="nb-NO" dirty="0" err="1"/>
              <a:t>krevst</a:t>
            </a:r>
            <a:r>
              <a:rPr lang="nb-NO" dirty="0"/>
              <a:t> </a:t>
            </a:r>
            <a:r>
              <a:rPr lang="nb-NO" dirty="0" err="1"/>
              <a:t>inneber</a:t>
            </a:r>
            <a:r>
              <a:rPr lang="nb-NO" dirty="0"/>
              <a:t> at det er ei grense for kva som kan </a:t>
            </a:r>
            <a:r>
              <a:rPr lang="nb-NO" dirty="0" err="1"/>
              <a:t>forventast</a:t>
            </a:r>
            <a:r>
              <a:rPr lang="nb-NO" dirty="0"/>
              <a:t> av individuell tilrettelegging</a:t>
            </a:r>
            <a:r>
              <a:rPr lang="nn-NO" dirty="0"/>
              <a:t>.</a:t>
            </a:r>
            <a:endParaRPr lang="nb-NO" dirty="0"/>
          </a:p>
          <a:p>
            <a:endParaRPr lang="nb-NO" dirty="0"/>
          </a:p>
          <a:p>
            <a:r>
              <a:rPr lang="nb-NO" dirty="0"/>
              <a:t>Det er </a:t>
            </a:r>
            <a:r>
              <a:rPr lang="nb-NO" dirty="0" err="1"/>
              <a:t>ikkje</a:t>
            </a:r>
            <a:r>
              <a:rPr lang="nb-NO" dirty="0"/>
              <a:t> sett krav til sakkunnig vurdering. Regelen skal </a:t>
            </a:r>
            <a:r>
              <a:rPr lang="nb-NO" dirty="0" err="1"/>
              <a:t>vere</a:t>
            </a:r>
            <a:r>
              <a:rPr lang="nb-NO" dirty="0"/>
              <a:t> lik som for </a:t>
            </a:r>
            <a:r>
              <a:rPr lang="nb-NO" dirty="0" err="1"/>
              <a:t>høgare</a:t>
            </a:r>
            <a:r>
              <a:rPr lang="nb-NO" dirty="0"/>
              <a:t> opplæring, der det </a:t>
            </a:r>
            <a:r>
              <a:rPr lang="nb-NO" dirty="0" err="1"/>
              <a:t>ikkje</a:t>
            </a:r>
            <a:r>
              <a:rPr lang="nb-NO" dirty="0"/>
              <a:t> er </a:t>
            </a:r>
            <a:r>
              <a:rPr lang="nb-NO" dirty="0" err="1"/>
              <a:t>eit</a:t>
            </a:r>
            <a:r>
              <a:rPr lang="nb-NO" dirty="0"/>
              <a:t> slikt krav, og sakkunnig vurdering vil i mindre grad </a:t>
            </a:r>
            <a:r>
              <a:rPr lang="nb-NO" dirty="0" err="1"/>
              <a:t>vere</a:t>
            </a:r>
            <a:r>
              <a:rPr lang="nb-NO" dirty="0"/>
              <a:t> </a:t>
            </a:r>
            <a:r>
              <a:rPr lang="nb-NO" dirty="0" err="1"/>
              <a:t>avgjerande</a:t>
            </a:r>
            <a:r>
              <a:rPr lang="nb-NO" dirty="0"/>
              <a:t> for kva tilrettelegging som gis fordi det skal kunne </a:t>
            </a:r>
            <a:r>
              <a:rPr lang="nb-NO" dirty="0" err="1"/>
              <a:t>takast</a:t>
            </a:r>
            <a:r>
              <a:rPr lang="nb-NO" dirty="0"/>
              <a:t> omsyn til ressursbruk. Fylkeskommunen må </a:t>
            </a:r>
            <a:r>
              <a:rPr lang="nb-NO" dirty="0" err="1"/>
              <a:t>sørgje</a:t>
            </a:r>
            <a:r>
              <a:rPr lang="nb-NO" dirty="0"/>
              <a:t> for at saka er </a:t>
            </a:r>
            <a:r>
              <a:rPr lang="nb-NO" dirty="0" err="1"/>
              <a:t>tilstrekkeleg</a:t>
            </a:r>
            <a:r>
              <a:rPr lang="nb-NO" dirty="0"/>
              <a:t> opplyst og sakkunnig vurdering kan </a:t>
            </a:r>
            <a:r>
              <a:rPr lang="nb-NO" dirty="0" err="1"/>
              <a:t>vere</a:t>
            </a:r>
            <a:r>
              <a:rPr lang="nb-NO" dirty="0"/>
              <a:t> aktuell å innhente dersom fylkeskommunen meiner det er nødvendig.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8456bb13-c0ee-11ee-b666-09b279c26ca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8456bb13-c0ee-11ee-b666-09b279c26ca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b-NO" dirty="0"/>
              <a:t>No er det foreslått å styrke retten til </a:t>
            </a:r>
            <a:r>
              <a:rPr lang="nb-NO" dirty="0" err="1"/>
              <a:t>omval</a:t>
            </a:r>
            <a:r>
              <a:rPr lang="nb-NO" dirty="0"/>
              <a:t> ved å oppheve avgrensinga på </a:t>
            </a:r>
            <a:r>
              <a:rPr lang="nb-NO" dirty="0" err="1"/>
              <a:t>eitt</a:t>
            </a:r>
            <a:r>
              <a:rPr lang="nb-NO" dirty="0"/>
              <a:t> </a:t>
            </a:r>
            <a:r>
              <a:rPr lang="nb-NO" dirty="0" err="1"/>
              <a:t>omval</a:t>
            </a:r>
            <a:r>
              <a:rPr lang="nb-NO" dirty="0"/>
              <a:t> fram til søknadsfristen for inntak det året </a:t>
            </a:r>
            <a:r>
              <a:rPr lang="nb-NO" dirty="0" err="1"/>
              <a:t>ungdomane</a:t>
            </a:r>
            <a:r>
              <a:rPr lang="nb-NO" dirty="0"/>
              <a:t> fyller 19 år. Bakgrunnen for endringa er at retten til </a:t>
            </a:r>
            <a:r>
              <a:rPr lang="nb-NO" dirty="0" err="1"/>
              <a:t>omval</a:t>
            </a:r>
            <a:r>
              <a:rPr lang="nb-NO" dirty="0"/>
              <a:t> for </a:t>
            </a:r>
            <a:r>
              <a:rPr lang="nb-NO" dirty="0" err="1"/>
              <a:t>nokon</a:t>
            </a:r>
            <a:r>
              <a:rPr lang="nb-NO" dirty="0"/>
              <a:t> kan </a:t>
            </a:r>
            <a:r>
              <a:rPr lang="nb-NO" dirty="0" err="1"/>
              <a:t>vere</a:t>
            </a:r>
            <a:r>
              <a:rPr lang="nb-NO" dirty="0"/>
              <a:t> </a:t>
            </a:r>
            <a:r>
              <a:rPr lang="nb-NO" dirty="0" err="1"/>
              <a:t>avgjerande</a:t>
            </a:r>
            <a:r>
              <a:rPr lang="nb-NO" dirty="0"/>
              <a:t> for at </a:t>
            </a:r>
            <a:r>
              <a:rPr lang="nb-NO" dirty="0" err="1"/>
              <a:t>dei</a:t>
            </a:r>
            <a:r>
              <a:rPr lang="nb-NO" dirty="0"/>
              <a:t> fullfører </a:t>
            </a:r>
            <a:r>
              <a:rPr lang="nb-NO" dirty="0" err="1"/>
              <a:t>vgo</a:t>
            </a:r>
            <a:r>
              <a:rPr lang="nb-NO" dirty="0"/>
              <a:t>. Både for den enkelte og for samfunnet er det </a:t>
            </a:r>
            <a:r>
              <a:rPr lang="nb-NO" dirty="0" err="1"/>
              <a:t>ein</a:t>
            </a:r>
            <a:r>
              <a:rPr lang="nb-NO" dirty="0"/>
              <a:t> fordel at den enkelte er motivert til å fullføre opplæringa og at </a:t>
            </a:r>
            <a:r>
              <a:rPr lang="nb-NO" dirty="0" err="1"/>
              <a:t>dei</a:t>
            </a:r>
            <a:r>
              <a:rPr lang="nb-NO" dirty="0"/>
              <a:t> som går ut av </a:t>
            </a:r>
            <a:r>
              <a:rPr lang="nb-NO" dirty="0" err="1"/>
              <a:t>vgo</a:t>
            </a:r>
            <a:r>
              <a:rPr lang="nb-NO" dirty="0"/>
              <a:t> har </a:t>
            </a:r>
            <a:r>
              <a:rPr lang="nb-NO" dirty="0" err="1"/>
              <a:t>ein</a:t>
            </a:r>
            <a:r>
              <a:rPr lang="nb-NO" dirty="0"/>
              <a:t> kompetanse </a:t>
            </a:r>
            <a:r>
              <a:rPr lang="nb-NO" dirty="0" err="1"/>
              <a:t>dei</a:t>
            </a:r>
            <a:r>
              <a:rPr lang="nb-NO" dirty="0"/>
              <a:t> </a:t>
            </a:r>
            <a:r>
              <a:rPr lang="nb-NO" dirty="0" err="1"/>
              <a:t>ønskjer</a:t>
            </a:r>
            <a:r>
              <a:rPr lang="nb-NO" dirty="0"/>
              <a:t> å bruke </a:t>
            </a:r>
            <a:r>
              <a:rPr lang="nb-NO" dirty="0" err="1"/>
              <a:t>vidare</a:t>
            </a:r>
            <a:r>
              <a:rPr lang="nb-NO" dirty="0"/>
              <a:t>.</a:t>
            </a:r>
          </a:p>
          <a:p>
            <a:endParaRPr lang="nb-NO" dirty="0"/>
          </a:p>
          <a:p>
            <a:r>
              <a:rPr lang="nb-NO" dirty="0"/>
              <a:t>Det er </a:t>
            </a:r>
            <a:r>
              <a:rPr lang="nb-NO" dirty="0" err="1"/>
              <a:t>ikkje</a:t>
            </a:r>
            <a:r>
              <a:rPr lang="nb-NO" dirty="0"/>
              <a:t> tilfeldig at grensa er sett ved 19 år. Når </a:t>
            </a:r>
            <a:r>
              <a:rPr lang="nb-NO" dirty="0" err="1"/>
              <a:t>ein</a:t>
            </a:r>
            <a:r>
              <a:rPr lang="nb-NO" dirty="0"/>
              <a:t> person er 19 år og kan </a:t>
            </a:r>
            <a:r>
              <a:rPr lang="nb-NO" dirty="0" err="1"/>
              <a:t>søkje</a:t>
            </a:r>
            <a:r>
              <a:rPr lang="nb-NO" dirty="0"/>
              <a:t> seg til </a:t>
            </a:r>
            <a:r>
              <a:rPr lang="nb-NO" dirty="0" err="1"/>
              <a:t>vaksenopplæring</a:t>
            </a:r>
            <a:r>
              <a:rPr lang="nb-NO" dirty="0"/>
              <a:t>, vil personen i realiteten få </a:t>
            </a:r>
            <a:r>
              <a:rPr lang="nb-NO" dirty="0" err="1"/>
              <a:t>eit</a:t>
            </a:r>
            <a:r>
              <a:rPr lang="nb-NO" dirty="0"/>
              <a:t> nytt </a:t>
            </a:r>
            <a:r>
              <a:rPr lang="nb-NO" dirty="0" err="1"/>
              <a:t>omval</a:t>
            </a:r>
            <a:r>
              <a:rPr lang="nb-NO" dirty="0"/>
              <a:t> fordi </a:t>
            </a:r>
            <a:r>
              <a:rPr lang="nb-NO" dirty="0" err="1"/>
              <a:t>vaksenretten</a:t>
            </a:r>
            <a:r>
              <a:rPr lang="nb-NO" dirty="0"/>
              <a:t> </a:t>
            </a:r>
            <a:r>
              <a:rPr lang="nb-NO" dirty="0" err="1"/>
              <a:t>ikkje</a:t>
            </a:r>
            <a:r>
              <a:rPr lang="nb-NO" dirty="0"/>
              <a:t> er avgrensa til å fullføre det som </a:t>
            </a:r>
            <a:r>
              <a:rPr lang="nb-NO" dirty="0" err="1"/>
              <a:t>tidlegare</a:t>
            </a:r>
            <a:r>
              <a:rPr lang="nb-NO" dirty="0"/>
              <a:t> er starta på. Det kan dermed oppstå </a:t>
            </a:r>
            <a:r>
              <a:rPr lang="nb-NO" dirty="0" err="1"/>
              <a:t>eit</a:t>
            </a:r>
            <a:r>
              <a:rPr lang="nb-NO" dirty="0"/>
              <a:t> hol der </a:t>
            </a:r>
            <a:r>
              <a:rPr lang="nb-NO" dirty="0" err="1"/>
              <a:t>ein</a:t>
            </a:r>
            <a:r>
              <a:rPr lang="nb-NO" dirty="0"/>
              <a:t> ungdom må vente til hen er 19 år før hen kan </a:t>
            </a:r>
            <a:r>
              <a:rPr lang="nb-NO" dirty="0" err="1"/>
              <a:t>gjere</a:t>
            </a:r>
            <a:r>
              <a:rPr lang="nb-NO" dirty="0"/>
              <a:t> </a:t>
            </a:r>
            <a:r>
              <a:rPr lang="nb-NO" dirty="0" err="1"/>
              <a:t>eit</a:t>
            </a:r>
            <a:r>
              <a:rPr lang="nb-NO" dirty="0"/>
              <a:t> nytt </a:t>
            </a:r>
            <a:r>
              <a:rPr lang="nb-NO" dirty="0" err="1"/>
              <a:t>omval</a:t>
            </a:r>
            <a:r>
              <a:rPr lang="nb-NO" dirty="0"/>
              <a:t> i samband med at det blir søkt om </a:t>
            </a:r>
            <a:r>
              <a:rPr lang="nb-NO" dirty="0" err="1"/>
              <a:t>vaksenopplæring</a:t>
            </a:r>
            <a:r>
              <a:rPr lang="nb-NO" dirty="0"/>
              <a:t>. Departementet meiner at dette holet bør </a:t>
            </a:r>
            <a:r>
              <a:rPr lang="nb-NO" dirty="0" err="1"/>
              <a:t>tettast</a:t>
            </a:r>
            <a:r>
              <a:rPr lang="nb-NO" dirty="0"/>
              <a:t> ved at </a:t>
            </a:r>
            <a:r>
              <a:rPr lang="nb-NO" dirty="0" err="1"/>
              <a:t>ungdommane</a:t>
            </a:r>
            <a:r>
              <a:rPr lang="nb-NO" dirty="0"/>
              <a:t> får høve til å </a:t>
            </a:r>
            <a:r>
              <a:rPr lang="nb-NO" dirty="0" err="1"/>
              <a:t>gjere</a:t>
            </a:r>
            <a:r>
              <a:rPr lang="nb-NO" dirty="0"/>
              <a:t> så mange omvalg </a:t>
            </a:r>
            <a:r>
              <a:rPr lang="nb-NO" dirty="0" err="1"/>
              <a:t>dei</a:t>
            </a:r>
            <a:r>
              <a:rPr lang="nb-NO" dirty="0"/>
              <a:t> </a:t>
            </a:r>
            <a:r>
              <a:rPr lang="nb-NO" dirty="0" err="1"/>
              <a:t>ønskjer</a:t>
            </a:r>
            <a:r>
              <a:rPr lang="nb-NO" dirty="0"/>
              <a:t>, fram til </a:t>
            </a:r>
            <a:r>
              <a:rPr lang="nb-NO" dirty="0" err="1"/>
              <a:t>dei</a:t>
            </a:r>
            <a:r>
              <a:rPr lang="nb-NO" dirty="0"/>
              <a:t> er 19 år. </a:t>
            </a:r>
          </a:p>
          <a:p>
            <a:endParaRPr lang="nb-NO" dirty="0"/>
          </a:p>
          <a:p>
            <a:r>
              <a:rPr lang="nb-NO" dirty="0"/>
              <a:t>Dei som </a:t>
            </a:r>
            <a:r>
              <a:rPr lang="nb-NO" dirty="0" err="1"/>
              <a:t>ikkje</a:t>
            </a:r>
            <a:r>
              <a:rPr lang="nb-NO" dirty="0"/>
              <a:t> har gjort </a:t>
            </a:r>
            <a:r>
              <a:rPr lang="nb-NO" dirty="0" err="1"/>
              <a:t>omval</a:t>
            </a:r>
            <a:r>
              <a:rPr lang="nb-NO" dirty="0"/>
              <a:t> før </a:t>
            </a:r>
            <a:r>
              <a:rPr lang="nb-NO" dirty="0" err="1"/>
              <a:t>dei</a:t>
            </a:r>
            <a:r>
              <a:rPr lang="nb-NO" dirty="0"/>
              <a:t> er fylt 19 år vil </a:t>
            </a:r>
            <a:r>
              <a:rPr lang="nb-NO" dirty="0" err="1"/>
              <a:t>behalde</a:t>
            </a:r>
            <a:r>
              <a:rPr lang="nb-NO" dirty="0"/>
              <a:t> retten til </a:t>
            </a:r>
            <a:r>
              <a:rPr lang="nb-NO" dirty="0" err="1"/>
              <a:t>eitt</a:t>
            </a:r>
            <a:r>
              <a:rPr lang="nb-NO" dirty="0"/>
              <a:t> </a:t>
            </a:r>
            <a:r>
              <a:rPr lang="nb-NO" dirty="0" err="1"/>
              <a:t>omval</a:t>
            </a:r>
            <a:r>
              <a:rPr lang="nb-NO" dirty="0"/>
              <a:t>. </a:t>
            </a:r>
          </a:p>
          <a:p>
            <a:endParaRPr lang="nb-NO" dirty="0"/>
          </a:p>
          <a:p>
            <a:r>
              <a:rPr lang="nb-NO" dirty="0" err="1"/>
              <a:t>Omvala</a:t>
            </a:r>
            <a:r>
              <a:rPr lang="nb-NO" dirty="0"/>
              <a:t> må </a:t>
            </a:r>
            <a:r>
              <a:rPr lang="nb-NO" dirty="0" err="1"/>
              <a:t>gjerast</a:t>
            </a:r>
            <a:r>
              <a:rPr lang="nb-NO" dirty="0"/>
              <a:t> i samband med inntak, det kan </a:t>
            </a:r>
            <a:r>
              <a:rPr lang="nb-NO" dirty="0" err="1"/>
              <a:t>ikkje</a:t>
            </a:r>
            <a:r>
              <a:rPr lang="nb-NO" dirty="0"/>
              <a:t> </a:t>
            </a:r>
            <a:r>
              <a:rPr lang="nb-NO" dirty="0" err="1"/>
              <a:t>gjerast</a:t>
            </a:r>
            <a:r>
              <a:rPr lang="nb-NO" dirty="0"/>
              <a:t> midt i </a:t>
            </a:r>
            <a:r>
              <a:rPr lang="nb-NO" dirty="0" err="1"/>
              <a:t>skulåret</a:t>
            </a:r>
            <a:r>
              <a:rPr lang="nb-NO" dirty="0"/>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33305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 dagens regelverk har </a:t>
            </a:r>
            <a:r>
              <a:rPr lang="nb-NO" dirty="0" err="1"/>
              <a:t>elevar</a:t>
            </a:r>
            <a:r>
              <a:rPr lang="nb-NO" dirty="0"/>
              <a:t> som er </a:t>
            </a:r>
            <a:r>
              <a:rPr lang="nb-NO" dirty="0" err="1"/>
              <a:t>tekne</a:t>
            </a:r>
            <a:r>
              <a:rPr lang="nb-NO" dirty="0"/>
              <a:t> inn og har starta i </a:t>
            </a:r>
            <a:r>
              <a:rPr lang="nb-NO" dirty="0" err="1"/>
              <a:t>vgo</a:t>
            </a:r>
            <a:r>
              <a:rPr lang="nb-NO" dirty="0"/>
              <a:t> rett til å ombestemme seg </a:t>
            </a:r>
            <a:r>
              <a:rPr lang="nb-NO" dirty="0" err="1"/>
              <a:t>ein</a:t>
            </a:r>
            <a:r>
              <a:rPr lang="nb-NO" dirty="0"/>
              <a:t> gong. Dei som </a:t>
            </a:r>
            <a:r>
              <a:rPr lang="nb-NO" dirty="0" err="1"/>
              <a:t>nyttar</a:t>
            </a:r>
            <a:r>
              <a:rPr lang="nb-NO" dirty="0"/>
              <a:t> denne retten får ekstra tid til å fullføre opplæringa </a:t>
            </a:r>
            <a:r>
              <a:rPr lang="nb-NO" dirty="0" err="1"/>
              <a:t>innanfor</a:t>
            </a:r>
            <a:r>
              <a:rPr lang="nb-NO" dirty="0"/>
              <a:t> det nye </a:t>
            </a:r>
            <a:r>
              <a:rPr lang="nb-NO" dirty="0" err="1"/>
              <a:t>valet</a:t>
            </a:r>
            <a:r>
              <a:rPr lang="nb-NO" dirty="0"/>
              <a:t>.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16</a:t>
            </a:fld>
            <a:endParaRPr lang="nb-NO"/>
          </a:p>
        </p:txBody>
      </p:sp>
    </p:spTree>
    <p:extLst>
      <p:ext uri="{BB962C8B-B14F-4D97-AF65-F5344CB8AC3E}">
        <p14:creationId xmlns:p14="http://schemas.microsoft.com/office/powerpoint/2010/main" val="173599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foreslått å styrke retten til påbygging til generell studiekompetanse gjennom å oppheve dagens tidsavgrensning på </a:t>
            </a:r>
            <a:r>
              <a:rPr lang="nb-NO" dirty="0" err="1"/>
              <a:t>eitt</a:t>
            </a:r>
            <a:r>
              <a:rPr lang="nb-NO" dirty="0"/>
              <a:t> år. Forslaget om å </a:t>
            </a:r>
            <a:r>
              <a:rPr lang="nb-NO" dirty="0" err="1"/>
              <a:t>gje</a:t>
            </a:r>
            <a:r>
              <a:rPr lang="nb-NO" dirty="0"/>
              <a:t> </a:t>
            </a:r>
            <a:r>
              <a:rPr lang="nb-NO" dirty="0" err="1"/>
              <a:t>ein</a:t>
            </a:r>
            <a:r>
              <a:rPr lang="nb-NO" dirty="0"/>
              <a:t> </a:t>
            </a:r>
            <a:r>
              <a:rPr lang="nb-NO" dirty="0" err="1"/>
              <a:t>tidsuavgrensa</a:t>
            </a:r>
            <a:r>
              <a:rPr lang="nb-NO" dirty="0"/>
              <a:t> rett til påbygg må sjåast i </a:t>
            </a:r>
            <a:r>
              <a:rPr lang="nb-NO" dirty="0" err="1"/>
              <a:t>samanheng</a:t>
            </a:r>
            <a:r>
              <a:rPr lang="nb-NO" dirty="0"/>
              <a:t> med forslaget om å oppheve dagens </a:t>
            </a:r>
            <a:r>
              <a:rPr lang="nb-NO" dirty="0" err="1"/>
              <a:t>tidsavgrensing</a:t>
            </a:r>
            <a:r>
              <a:rPr lang="nb-NO" dirty="0"/>
              <a:t> for retten til </a:t>
            </a:r>
            <a:r>
              <a:rPr lang="nb-NO" dirty="0" err="1"/>
              <a:t>vgo</a:t>
            </a:r>
            <a:r>
              <a:rPr lang="nb-NO" dirty="0"/>
              <a:t> generelt. Å </a:t>
            </a:r>
            <a:r>
              <a:rPr lang="nb-NO" dirty="0" err="1"/>
              <a:t>behalde</a:t>
            </a:r>
            <a:r>
              <a:rPr lang="nb-NO" dirty="0"/>
              <a:t> tidsbegrensninga på </a:t>
            </a:r>
            <a:r>
              <a:rPr lang="nb-NO" dirty="0" err="1"/>
              <a:t>eitt</a:t>
            </a:r>
            <a:r>
              <a:rPr lang="nb-NO" dirty="0"/>
              <a:t> år vil verke lite konsekvent sett i </a:t>
            </a:r>
            <a:r>
              <a:rPr lang="nb-NO" dirty="0" err="1"/>
              <a:t>samanheng</a:t>
            </a:r>
            <a:r>
              <a:rPr lang="nb-NO" dirty="0"/>
              <a:t> med resten av </a:t>
            </a:r>
            <a:r>
              <a:rPr lang="nb-NO" dirty="0" err="1"/>
              <a:t>utvidingane</a:t>
            </a:r>
            <a:r>
              <a:rPr lang="nb-NO" dirty="0"/>
              <a:t>. </a:t>
            </a:r>
          </a:p>
          <a:p>
            <a:endParaRPr lang="nb-NO" dirty="0"/>
          </a:p>
          <a:p>
            <a:r>
              <a:rPr lang="nb-NO" dirty="0"/>
              <a:t>I tråd med </a:t>
            </a:r>
            <a:r>
              <a:rPr lang="nb-NO" dirty="0" err="1"/>
              <a:t>dei</a:t>
            </a:r>
            <a:r>
              <a:rPr lang="nb-NO" dirty="0"/>
              <a:t> andre </a:t>
            </a:r>
            <a:r>
              <a:rPr lang="nb-NO" dirty="0" err="1"/>
              <a:t>endringane</a:t>
            </a:r>
            <a:r>
              <a:rPr lang="nb-NO" dirty="0"/>
              <a:t> i aldersgrense er det foreslått at </a:t>
            </a:r>
            <a:r>
              <a:rPr lang="nb-NO" dirty="0" err="1"/>
              <a:t>dei</a:t>
            </a:r>
            <a:r>
              <a:rPr lang="nb-NO" dirty="0"/>
              <a:t> mellom 19 og 24 år kan </a:t>
            </a:r>
            <a:r>
              <a:rPr lang="nb-NO" dirty="0" err="1"/>
              <a:t>velje</a:t>
            </a:r>
            <a:r>
              <a:rPr lang="nb-NO" dirty="0"/>
              <a:t> om </a:t>
            </a:r>
            <a:r>
              <a:rPr lang="nb-NO" dirty="0" err="1"/>
              <a:t>dei</a:t>
            </a:r>
            <a:r>
              <a:rPr lang="nb-NO" dirty="0"/>
              <a:t> vil ta påbygg i ordinær </a:t>
            </a:r>
            <a:r>
              <a:rPr lang="nb-NO" dirty="0" err="1"/>
              <a:t>vgo</a:t>
            </a:r>
            <a:r>
              <a:rPr lang="nb-NO" dirty="0"/>
              <a:t> eller som </a:t>
            </a:r>
            <a:r>
              <a:rPr lang="nb-NO" dirty="0" err="1"/>
              <a:t>vaksenopplæring</a:t>
            </a:r>
            <a:r>
              <a:rPr lang="nb-NO" dirty="0"/>
              <a:t>. Dei over 24 år skal ha påbygg som </a:t>
            </a:r>
            <a:r>
              <a:rPr lang="nb-NO" dirty="0" err="1"/>
              <a:t>vaksen</a:t>
            </a:r>
            <a:r>
              <a:rPr lang="nb-NO" dirty="0"/>
              <a:t>.</a:t>
            </a:r>
          </a:p>
        </p:txBody>
      </p:sp>
      <p:sp>
        <p:nvSpPr>
          <p:cNvPr id="4" name="Plassholder for lysbildenummer 3"/>
          <p:cNvSpPr>
            <a:spLocks noGrp="1"/>
          </p:cNvSpPr>
          <p:nvPr>
            <p:ph type="sldNum" sz="quarter" idx="5"/>
          </p:nvPr>
        </p:nvSpPr>
        <p:spPr/>
        <p:txBody>
          <a:bodyPr/>
          <a:lstStyle/>
          <a:p>
            <a:fld id="{07E4FB80-D5CD-4F8B-B310-9170DDB90797}" type="slidenum">
              <a:rPr lang="nb-NO" smtClean="0"/>
              <a:t>17</a:t>
            </a:fld>
            <a:endParaRPr lang="nb-NO"/>
          </a:p>
        </p:txBody>
      </p:sp>
    </p:spTree>
    <p:extLst>
      <p:ext uri="{BB962C8B-B14F-4D97-AF65-F5344CB8AC3E}">
        <p14:creationId xmlns:p14="http://schemas.microsoft.com/office/powerpoint/2010/main" val="667769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8456bb14-c0ee-11ee-b666-09b279c26ca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8456bb14-c0ee-11ee-b666-09b279c26ca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nSpc>
                <a:spcPct val="107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Det er foreslått at det i ny lov skal gis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ein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rett til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yrkesfagleg</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rekvalifisering</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Etter dagens regelverk har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ein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berre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rett til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vgo</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fram til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éin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yrkeskompetanse. </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Vidare har dei som har studiekompetanse ikkje rett til opplæring fram mot ein yrkeskompetanse. Retten til yrkesfagleg rekvalifisering inneber at både dei som har ein yrkeskompetanse frå før og dei som har studiekompetanse skal få opplæring fram mot éin ny yrkeskompetanse. </a:t>
            </a:r>
          </a:p>
          <a:p>
            <a:pPr marL="228600">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Yrkesfagleg rekvalifisering gir folk som allereie har studie- eller yrkeskompetanse, høvet til å ta ei ny yrkesfagleg utdanning. Dette kan vere nyttig for dei som vil skifte karriere eller treng nye ferdigheiter i eit endrande arbeidsmarknad. Med denne retten kan ein oppdatere seg og halde tritt med teknologiske og økonomiske endringar. </a:t>
            </a:r>
          </a:p>
          <a:p>
            <a:pPr marL="228600">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Bakgrunnen for regelen er at stadige endringar i arbeidslivet krev at arbeidstakarar er omstillingsdyktige og kan lære heile livet. Enkelte vil også oppleve endringar i livssituasjon, motivasjon eller interesse, som gjev eit behov for ny eller anna kompetanse. Og når vi snakkar om enkelte, så er nok desse enkelte ganske mange i vår sektor. </a:t>
            </a:r>
          </a:p>
          <a:p>
            <a:pPr marL="228600">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Det bør derfor vere eit mål at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vgo</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skal bidra til å dekke behova for rekvalifisering og omstilling, slik at færrast mogleg hamnar utanfor arbeidsmarknaden. Vidare vil denne målgruppa allereie ha mykje formell kompetanse, i tillegg til at mange vil ha realkompetanse. Det er derfor mest hensiktsmessig at opplæringa skjer etter reglane for vaksenretten. Då gjevast det rett til realkompetansevurdering med etterfølgande tilpassing i opplæringa. </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Opplæring for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vaksne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passar</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også best til alderen på målgruppa</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foreslått at det i ny lov skal gis </a:t>
            </a:r>
            <a:r>
              <a:rPr lang="nb-NO" dirty="0" err="1"/>
              <a:t>ein</a:t>
            </a:r>
            <a:r>
              <a:rPr lang="nb-NO" dirty="0"/>
              <a:t> rett til </a:t>
            </a:r>
            <a:r>
              <a:rPr lang="nb-NO" dirty="0" err="1"/>
              <a:t>yrkesfagleg</a:t>
            </a:r>
            <a:r>
              <a:rPr lang="nb-NO" dirty="0"/>
              <a:t> </a:t>
            </a:r>
            <a:r>
              <a:rPr lang="nb-NO" dirty="0" err="1"/>
              <a:t>rekvalifisering</a:t>
            </a:r>
            <a:r>
              <a:rPr lang="nb-NO" dirty="0"/>
              <a:t>. Etter dagens regelverk har </a:t>
            </a:r>
            <a:r>
              <a:rPr lang="nb-NO" dirty="0" err="1"/>
              <a:t>ein</a:t>
            </a:r>
            <a:r>
              <a:rPr lang="nb-NO" dirty="0"/>
              <a:t> </a:t>
            </a:r>
            <a:r>
              <a:rPr lang="nb-NO" dirty="0" err="1"/>
              <a:t>berre</a:t>
            </a:r>
            <a:r>
              <a:rPr lang="nb-NO" dirty="0"/>
              <a:t> rett til </a:t>
            </a:r>
            <a:r>
              <a:rPr lang="nb-NO" dirty="0" err="1"/>
              <a:t>vgo</a:t>
            </a:r>
            <a:r>
              <a:rPr lang="nb-NO" dirty="0"/>
              <a:t> fram til </a:t>
            </a:r>
            <a:r>
              <a:rPr lang="nb-NO" dirty="0" err="1"/>
              <a:t>éin</a:t>
            </a:r>
            <a:r>
              <a:rPr lang="nb-NO" dirty="0"/>
              <a:t> yrkeskompetanse. </a:t>
            </a:r>
            <a:r>
              <a:rPr lang="nb-NO" dirty="0" err="1"/>
              <a:t>Vidare</a:t>
            </a:r>
            <a:r>
              <a:rPr lang="nb-NO" dirty="0"/>
              <a:t> har </a:t>
            </a:r>
            <a:r>
              <a:rPr lang="nb-NO" dirty="0" err="1"/>
              <a:t>dei</a:t>
            </a:r>
            <a:r>
              <a:rPr lang="nb-NO" dirty="0"/>
              <a:t> som har studiekompetanse </a:t>
            </a:r>
            <a:r>
              <a:rPr lang="nb-NO" dirty="0" err="1"/>
              <a:t>ikkje</a:t>
            </a:r>
            <a:r>
              <a:rPr lang="nb-NO" dirty="0"/>
              <a:t> rett til opplæring fram mot </a:t>
            </a:r>
            <a:r>
              <a:rPr lang="nb-NO" dirty="0" err="1"/>
              <a:t>ein</a:t>
            </a:r>
            <a:r>
              <a:rPr lang="nb-NO" dirty="0"/>
              <a:t> yrkeskompetanse. Retten til </a:t>
            </a:r>
            <a:r>
              <a:rPr lang="nb-NO" dirty="0" err="1"/>
              <a:t>yrkesfagleg</a:t>
            </a:r>
            <a:r>
              <a:rPr lang="nb-NO" dirty="0"/>
              <a:t> </a:t>
            </a:r>
            <a:r>
              <a:rPr lang="nb-NO" dirty="0" err="1"/>
              <a:t>rekvalifisering</a:t>
            </a:r>
            <a:r>
              <a:rPr lang="nb-NO" dirty="0"/>
              <a:t> </a:t>
            </a:r>
            <a:r>
              <a:rPr lang="nb-NO" dirty="0" err="1"/>
              <a:t>inneber</a:t>
            </a:r>
            <a:r>
              <a:rPr lang="nb-NO" dirty="0"/>
              <a:t> at både </a:t>
            </a:r>
            <a:r>
              <a:rPr lang="nb-NO" dirty="0" err="1"/>
              <a:t>dei</a:t>
            </a:r>
            <a:r>
              <a:rPr lang="nb-NO" dirty="0"/>
              <a:t> som har </a:t>
            </a:r>
            <a:r>
              <a:rPr lang="nb-NO" dirty="0" err="1"/>
              <a:t>ein</a:t>
            </a:r>
            <a:r>
              <a:rPr lang="nb-NO" dirty="0"/>
              <a:t> yrkeskompetanse frå før og </a:t>
            </a:r>
            <a:r>
              <a:rPr lang="nb-NO" dirty="0" err="1"/>
              <a:t>dei</a:t>
            </a:r>
            <a:r>
              <a:rPr lang="nb-NO" dirty="0"/>
              <a:t> som har studiekompetanse skal få opplæring fram mot </a:t>
            </a:r>
            <a:r>
              <a:rPr lang="nb-NO" dirty="0" err="1"/>
              <a:t>éin</a:t>
            </a:r>
            <a:r>
              <a:rPr lang="nb-NO" dirty="0"/>
              <a:t> ny yrkeskompetanse.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19</a:t>
            </a:fld>
            <a:endParaRPr lang="nb-NO"/>
          </a:p>
        </p:txBody>
      </p:sp>
    </p:spTree>
    <p:extLst>
      <p:ext uri="{BB962C8B-B14F-4D97-AF65-F5344CB8AC3E}">
        <p14:creationId xmlns:p14="http://schemas.microsoft.com/office/powerpoint/2010/main" val="4047216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8456bb12-c0ee-11ee-b666-09b279c26ca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8456bb12-c0ee-11ee-b666-09b279c26ca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a:lnSpc>
                <a:spcPct val="107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Men først, realkompetansevurdering. Ny opplæringslov gir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ein</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generell rett til realkompetansevurdering for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vaksne</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med rett til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grunnskuleopplæring</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og </a:t>
            </a:r>
            <a:r>
              <a:rPr lang="nb-NO" sz="1800" kern="100" dirty="0" err="1">
                <a:effectLst/>
                <a:latin typeface="Calibri" panose="020F0502020204030204" pitchFamily="34" charset="0"/>
                <a:ea typeface="Calibri" panose="020F0502020204030204" pitchFamily="34" charset="0"/>
                <a:cs typeface="Times New Roman" panose="02020603050405020304" pitchFamily="18" charset="0"/>
              </a:rPr>
              <a:t>vgo</a:t>
            </a: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Realkompetansevurdering i vidaregåande er når ein tar ein titt på det du har lært utanfor skulen, som jobberfaring, frivillig arbeid, eller kurs du har tatt på eiga hand. Tanken er at alt du har lært, skal telle med i utdanninga di. Så om du for eksempel har jobba ein del år i eit fag, kan det hende du slepp å ta nokre av dei same faga på nytt på vidaregåande. Det er rett og slett ein måte å gjere utdanninga litt raskare og meir rett på sak, samtidig som alt du har lært gjennom livet, blir sett pris på og talt med.</a:t>
            </a:r>
          </a:p>
          <a:p>
            <a:pPr marL="228600">
              <a:lnSpc>
                <a:spcPct val="107000"/>
              </a:lnSpc>
              <a:spcAft>
                <a:spcPts val="800"/>
              </a:spcAft>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Sagt på ein anna måte: Realkompetansevurdering kan gje den vaksne dokumentasjon på godkjent kompetanse, ein dokumentasjon som er likeverdig med andre sluttvurderingar. Dette vert dokumentert gjennom eit kompetansebevis, som ein også får rett til. Slik kan vaksne få kortare opplæringsløp fordi dei ikkje treng å ta opplæring i dei faga dei får godkjent gjennom realkompetansevurdering.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Dagens opplæringslov har ikkje reglar som omhandlar rettane til vaksne som får opplæring i bedrift. Rundskrivet var heller ikkje tydeleg på kva reglar som gjaldt. Dette medførte mellom anna at fylkeskommunen hadde praksis for at vaksne som ikkje fekk tilbod om læreplass ikkje fekk eit anna </a:t>
            </a:r>
            <a:r>
              <a:rPr lang="nn-NO" dirty="0" err="1"/>
              <a:t>opplæringtilbod</a:t>
            </a:r>
            <a:r>
              <a:rPr lang="nn-NO" dirty="0"/>
              <a:t> som kunne føre fram til fag- eller yrkeskompetanse, slik som ungdommar har. Vaksne stod dermed i realiteten utan moglegheit til å få den sluttkompetansen dei hadde fått rett til ved inntak til </a:t>
            </a:r>
            <a:r>
              <a:rPr lang="nn-NO" dirty="0" err="1"/>
              <a:t>vgo</a:t>
            </a:r>
            <a:r>
              <a:rPr lang="nn-NO" dirty="0"/>
              <a:t>. Dette oppdaga vi i samband med at vi fekk fleire klagesaker til behandling. Vår behandling av klagesakene førte til ein endra og rett praksis hos fylkeskommunen.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Det er derfor ei viktig endring at det vert lovfesta i ny opplæringslov at reglane for opplæring i bedrift som gjeld for ungdom også gjeld for vaksne, og at vaksne har rett på læreplass, eventuelt anna opplæringstilbod dersom det ikkje er mogleg å skaffe læreplass.</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22</a:t>
            </a:fld>
            <a:endParaRPr lang="nb-NO"/>
          </a:p>
        </p:txBody>
      </p:sp>
    </p:spTree>
    <p:extLst>
      <p:ext uri="{BB962C8B-B14F-4D97-AF65-F5344CB8AC3E}">
        <p14:creationId xmlns:p14="http://schemas.microsoft.com/office/powerpoint/2010/main" val="184457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1521988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Foreslått å lovfeste </a:t>
            </a:r>
            <a:r>
              <a:rPr lang="nb-NO" dirty="0" err="1"/>
              <a:t>ein</a:t>
            </a:r>
            <a:r>
              <a:rPr lang="nb-NO" dirty="0"/>
              <a:t> rett til individuell tilrettelegging for </a:t>
            </a:r>
            <a:r>
              <a:rPr lang="nb-NO" dirty="0" err="1"/>
              <a:t>vaksne</a:t>
            </a:r>
            <a:r>
              <a:rPr lang="nb-NO" dirty="0"/>
              <a:t> i </a:t>
            </a:r>
            <a:r>
              <a:rPr lang="nb-NO" dirty="0" err="1"/>
              <a:t>vidaregåande</a:t>
            </a:r>
            <a:r>
              <a:rPr lang="nb-NO" dirty="0"/>
              <a:t> opplæring (spesialundervisning). </a:t>
            </a:r>
            <a:r>
              <a:rPr lang="nb-NO" dirty="0" err="1"/>
              <a:t>Vaksne</a:t>
            </a:r>
            <a:r>
              <a:rPr lang="nb-NO" dirty="0"/>
              <a:t> i </a:t>
            </a:r>
            <a:r>
              <a:rPr lang="nb-NO" dirty="0" err="1"/>
              <a:t>vgo</a:t>
            </a:r>
            <a:r>
              <a:rPr lang="nb-NO" dirty="0"/>
              <a:t> har </a:t>
            </a:r>
            <a:r>
              <a:rPr lang="nb-NO" dirty="0" err="1"/>
              <a:t>ikkje</a:t>
            </a:r>
            <a:r>
              <a:rPr lang="nb-NO" dirty="0"/>
              <a:t> </a:t>
            </a:r>
            <a:r>
              <a:rPr lang="nb-NO" dirty="0" err="1"/>
              <a:t>ein</a:t>
            </a:r>
            <a:r>
              <a:rPr lang="nb-NO" dirty="0"/>
              <a:t> slik rett i dagens lov.</a:t>
            </a:r>
          </a:p>
          <a:p>
            <a:endParaRPr lang="nb-NO" dirty="0"/>
          </a:p>
          <a:p>
            <a:r>
              <a:rPr lang="nb-NO" dirty="0"/>
              <a:t>Retten skal </a:t>
            </a:r>
            <a:r>
              <a:rPr lang="nb-NO" dirty="0" err="1"/>
              <a:t>vere</a:t>
            </a:r>
            <a:r>
              <a:rPr lang="nb-NO" dirty="0"/>
              <a:t> </a:t>
            </a:r>
            <a:r>
              <a:rPr lang="nb-NO" dirty="0" err="1"/>
              <a:t>meir</a:t>
            </a:r>
            <a:r>
              <a:rPr lang="nb-NO" dirty="0"/>
              <a:t> avgrensa enn den barn, unge og </a:t>
            </a:r>
            <a:r>
              <a:rPr lang="nb-NO" dirty="0" err="1"/>
              <a:t>vaksne</a:t>
            </a:r>
            <a:r>
              <a:rPr lang="nb-NO" dirty="0"/>
              <a:t> i </a:t>
            </a:r>
            <a:r>
              <a:rPr lang="nb-NO" dirty="0" err="1"/>
              <a:t>grunnskuleopplæring</a:t>
            </a:r>
            <a:r>
              <a:rPr lang="nb-NO" dirty="0"/>
              <a:t> har - tilsvarande som ved </a:t>
            </a:r>
            <a:r>
              <a:rPr lang="nb-NO" dirty="0" err="1"/>
              <a:t>høgare</a:t>
            </a:r>
            <a:r>
              <a:rPr lang="nb-NO" dirty="0"/>
              <a:t> utdanning. </a:t>
            </a:r>
          </a:p>
          <a:p>
            <a:endParaRPr lang="nb-NO" dirty="0"/>
          </a:p>
          <a:p>
            <a:r>
              <a:rPr lang="nn-NO" dirty="0"/>
              <a:t>Når fylkeskommunen skal vurdere om tilrettelegginga inneber ei uforholdsmessig byrde, skal fylkeskommunen leggje særleg vekt på effekten tilrettelegginga har for å byggje ned barrierane for deltakarar med nedsett funksjonsevne og særskilde behov, dei nødvendige kostnadene ved tilrettelegginga og kva ressursar fylkeskommunen har til rådigheit – står det i lovteksten.</a:t>
            </a:r>
          </a:p>
          <a:p>
            <a:endParaRPr lang="nn-NO" dirty="0"/>
          </a:p>
          <a:p>
            <a:r>
              <a:rPr lang="nb-NO" dirty="0"/>
              <a:t>Fylkeskommunen står </a:t>
            </a:r>
            <a:r>
              <a:rPr lang="nb-NO" dirty="0" err="1"/>
              <a:t>friare</a:t>
            </a:r>
            <a:r>
              <a:rPr lang="nb-NO" dirty="0"/>
              <a:t> i korleis </a:t>
            </a:r>
            <a:r>
              <a:rPr lang="nb-NO" dirty="0" err="1"/>
              <a:t>dei</a:t>
            </a:r>
            <a:r>
              <a:rPr lang="nb-NO" dirty="0"/>
              <a:t> tilrettelegg, og når, kor lenge og kor </a:t>
            </a:r>
            <a:r>
              <a:rPr lang="nb-NO" dirty="0" err="1"/>
              <a:t>mykje</a:t>
            </a:r>
            <a:r>
              <a:rPr lang="nb-NO" dirty="0"/>
              <a:t> opplæringa skal </a:t>
            </a:r>
            <a:r>
              <a:rPr lang="nb-NO" dirty="0" err="1"/>
              <a:t>tilretteleggast</a:t>
            </a:r>
            <a:r>
              <a:rPr lang="nb-NO" dirty="0"/>
              <a:t>. At det kan </a:t>
            </a:r>
            <a:r>
              <a:rPr lang="nb-NO" dirty="0" err="1"/>
              <a:t>takast</a:t>
            </a:r>
            <a:r>
              <a:rPr lang="nb-NO" dirty="0"/>
              <a:t> omsyn til kva </a:t>
            </a:r>
            <a:r>
              <a:rPr lang="nb-NO" dirty="0" err="1"/>
              <a:t>ressursar</a:t>
            </a:r>
            <a:r>
              <a:rPr lang="nb-NO" dirty="0"/>
              <a:t> som </a:t>
            </a:r>
            <a:r>
              <a:rPr lang="nb-NO" dirty="0" err="1"/>
              <a:t>krevst</a:t>
            </a:r>
            <a:r>
              <a:rPr lang="nb-NO" dirty="0"/>
              <a:t> </a:t>
            </a:r>
            <a:r>
              <a:rPr lang="nb-NO" dirty="0" err="1"/>
              <a:t>inneber</a:t>
            </a:r>
            <a:r>
              <a:rPr lang="nb-NO" dirty="0"/>
              <a:t> at det er ei grense for kva som kan </a:t>
            </a:r>
            <a:r>
              <a:rPr lang="nb-NO" dirty="0" err="1"/>
              <a:t>forventast</a:t>
            </a:r>
            <a:r>
              <a:rPr lang="nb-NO" dirty="0"/>
              <a:t> av individuell tilrettelegging</a:t>
            </a:r>
            <a:r>
              <a:rPr lang="nn-NO" dirty="0"/>
              <a:t>.</a:t>
            </a:r>
            <a:endParaRPr lang="nb-NO" dirty="0"/>
          </a:p>
          <a:p>
            <a:endParaRPr lang="nb-NO" dirty="0"/>
          </a:p>
          <a:p>
            <a:r>
              <a:rPr lang="nb-NO" dirty="0"/>
              <a:t>Det er </a:t>
            </a:r>
            <a:r>
              <a:rPr lang="nb-NO" dirty="0" err="1"/>
              <a:t>ikkje</a:t>
            </a:r>
            <a:r>
              <a:rPr lang="nb-NO" dirty="0"/>
              <a:t> sett krav til sakkunnig vurdering. Regelen skal </a:t>
            </a:r>
            <a:r>
              <a:rPr lang="nb-NO" dirty="0" err="1"/>
              <a:t>vere</a:t>
            </a:r>
            <a:r>
              <a:rPr lang="nb-NO" dirty="0"/>
              <a:t> lik som for </a:t>
            </a:r>
            <a:r>
              <a:rPr lang="nb-NO" dirty="0" err="1"/>
              <a:t>høgare</a:t>
            </a:r>
            <a:r>
              <a:rPr lang="nb-NO" dirty="0"/>
              <a:t> opplæring, der det </a:t>
            </a:r>
            <a:r>
              <a:rPr lang="nb-NO" dirty="0" err="1"/>
              <a:t>ikkje</a:t>
            </a:r>
            <a:r>
              <a:rPr lang="nb-NO" dirty="0"/>
              <a:t> er </a:t>
            </a:r>
            <a:r>
              <a:rPr lang="nb-NO" dirty="0" err="1"/>
              <a:t>eit</a:t>
            </a:r>
            <a:r>
              <a:rPr lang="nb-NO" dirty="0"/>
              <a:t> slikt krav, og sakkunnig vurdering vil i mindre grad </a:t>
            </a:r>
            <a:r>
              <a:rPr lang="nb-NO" dirty="0" err="1"/>
              <a:t>vere</a:t>
            </a:r>
            <a:r>
              <a:rPr lang="nb-NO" dirty="0"/>
              <a:t> </a:t>
            </a:r>
            <a:r>
              <a:rPr lang="nb-NO" dirty="0" err="1"/>
              <a:t>avgjerande</a:t>
            </a:r>
            <a:r>
              <a:rPr lang="nb-NO" dirty="0"/>
              <a:t> for kva tilrettelegging som gis fordi det skal kunne </a:t>
            </a:r>
            <a:r>
              <a:rPr lang="nb-NO" dirty="0" err="1"/>
              <a:t>takast</a:t>
            </a:r>
            <a:r>
              <a:rPr lang="nb-NO" dirty="0"/>
              <a:t> omsyn til ressursbruk. Fylkeskommunen må </a:t>
            </a:r>
            <a:r>
              <a:rPr lang="nb-NO" dirty="0" err="1"/>
              <a:t>sørgje</a:t>
            </a:r>
            <a:r>
              <a:rPr lang="nb-NO" dirty="0"/>
              <a:t> for at saka er </a:t>
            </a:r>
            <a:r>
              <a:rPr lang="nb-NO" dirty="0" err="1"/>
              <a:t>tilstrekkeleg</a:t>
            </a:r>
            <a:r>
              <a:rPr lang="nb-NO" dirty="0"/>
              <a:t> opplyst og sakkunnig vurdering kan </a:t>
            </a:r>
            <a:r>
              <a:rPr lang="nb-NO" dirty="0" err="1"/>
              <a:t>vere</a:t>
            </a:r>
            <a:r>
              <a:rPr lang="nb-NO" dirty="0"/>
              <a:t> aktuell å innhente dersom fylkeskommunen meiner det er nødvendig.</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23</a:t>
            </a:fld>
            <a:endParaRPr lang="nb-NO"/>
          </a:p>
        </p:txBody>
      </p:sp>
    </p:spTree>
    <p:extLst>
      <p:ext uri="{BB962C8B-B14F-4D97-AF65-F5344CB8AC3E}">
        <p14:creationId xmlns:p14="http://schemas.microsoft.com/office/powerpoint/2010/main" val="263175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foreslått å lovfeste </a:t>
            </a:r>
            <a:r>
              <a:rPr lang="nb-NO" dirty="0" err="1"/>
              <a:t>ein</a:t>
            </a:r>
            <a:r>
              <a:rPr lang="nb-NO" dirty="0"/>
              <a:t> generell rett til realkompetansevurdering for </a:t>
            </a:r>
            <a:r>
              <a:rPr lang="nb-NO" dirty="0" err="1"/>
              <a:t>vaksne</a:t>
            </a:r>
            <a:r>
              <a:rPr lang="nb-NO" dirty="0"/>
              <a:t> med rett til </a:t>
            </a:r>
            <a:r>
              <a:rPr lang="nb-NO" dirty="0" err="1"/>
              <a:t>grunnskuleopplæring</a:t>
            </a:r>
            <a:r>
              <a:rPr lang="nb-NO" dirty="0"/>
              <a:t> og </a:t>
            </a:r>
            <a:r>
              <a:rPr lang="nb-NO" dirty="0" err="1"/>
              <a:t>vgo</a:t>
            </a:r>
            <a:r>
              <a:rPr lang="nb-NO" dirty="0"/>
              <a:t>. Realkompetansevurdering kan </a:t>
            </a:r>
            <a:r>
              <a:rPr lang="nb-NO" dirty="0" err="1"/>
              <a:t>gje</a:t>
            </a:r>
            <a:r>
              <a:rPr lang="nb-NO" dirty="0"/>
              <a:t> den </a:t>
            </a:r>
            <a:r>
              <a:rPr lang="nb-NO" dirty="0" err="1"/>
              <a:t>vaksne</a:t>
            </a:r>
            <a:r>
              <a:rPr lang="nb-NO" dirty="0"/>
              <a:t> dokumentasjon på godkjent kompetanse, </a:t>
            </a:r>
            <a:r>
              <a:rPr lang="nb-NO" dirty="0" err="1"/>
              <a:t>ein</a:t>
            </a:r>
            <a:r>
              <a:rPr lang="nb-NO" dirty="0"/>
              <a:t> dokumentasjon som er likeverdig med andre </a:t>
            </a:r>
            <a:r>
              <a:rPr lang="nb-NO" dirty="0" err="1"/>
              <a:t>sluttvurderingar</a:t>
            </a:r>
            <a:r>
              <a:rPr lang="nb-NO" dirty="0"/>
              <a:t>. Dette vert dokumentert gjennom </a:t>
            </a:r>
            <a:r>
              <a:rPr lang="nb-NO" dirty="0" err="1"/>
              <a:t>eit</a:t>
            </a:r>
            <a:r>
              <a:rPr lang="nb-NO" dirty="0"/>
              <a:t> kompetansebevis, som </a:t>
            </a:r>
            <a:r>
              <a:rPr lang="nb-NO" dirty="0" err="1"/>
              <a:t>ein</a:t>
            </a:r>
            <a:r>
              <a:rPr lang="nb-NO" dirty="0"/>
              <a:t> også får rett til. Slik kan </a:t>
            </a:r>
            <a:r>
              <a:rPr lang="nb-NO" dirty="0" err="1"/>
              <a:t>vaksne</a:t>
            </a:r>
            <a:r>
              <a:rPr lang="nb-NO" dirty="0"/>
              <a:t> få </a:t>
            </a:r>
            <a:r>
              <a:rPr lang="nb-NO" dirty="0" err="1"/>
              <a:t>kortare</a:t>
            </a:r>
            <a:r>
              <a:rPr lang="nb-NO" dirty="0"/>
              <a:t> opplæringsløp fordi </a:t>
            </a:r>
            <a:r>
              <a:rPr lang="nb-NO" dirty="0" err="1"/>
              <a:t>dei</a:t>
            </a:r>
            <a:r>
              <a:rPr lang="nb-NO" dirty="0"/>
              <a:t> </a:t>
            </a:r>
            <a:r>
              <a:rPr lang="nb-NO" dirty="0" err="1"/>
              <a:t>ikkje</a:t>
            </a:r>
            <a:r>
              <a:rPr lang="nb-NO" dirty="0"/>
              <a:t> treng å ta opplæring i </a:t>
            </a:r>
            <a:r>
              <a:rPr lang="nb-NO" dirty="0" err="1"/>
              <a:t>dei</a:t>
            </a:r>
            <a:r>
              <a:rPr lang="nb-NO" dirty="0"/>
              <a:t> faga </a:t>
            </a:r>
            <a:r>
              <a:rPr lang="nb-NO" dirty="0" err="1"/>
              <a:t>dei</a:t>
            </a:r>
            <a:r>
              <a:rPr lang="nb-NO" dirty="0"/>
              <a:t> får godkjent gjennom realkompetansevurdering.</a:t>
            </a:r>
          </a:p>
          <a:p>
            <a:endParaRPr lang="nb-NO" dirty="0"/>
          </a:p>
          <a:p>
            <a:r>
              <a:rPr lang="nb-NO" dirty="0"/>
              <a:t>Foreslått å lovfeste </a:t>
            </a:r>
            <a:r>
              <a:rPr lang="nb-NO" dirty="0" err="1"/>
              <a:t>ein</a:t>
            </a:r>
            <a:r>
              <a:rPr lang="nb-NO" dirty="0"/>
              <a:t> rett til </a:t>
            </a:r>
            <a:r>
              <a:rPr lang="nb-NO" b="1" dirty="0"/>
              <a:t>særskilt norskopplæring </a:t>
            </a:r>
            <a:r>
              <a:rPr lang="nb-NO" dirty="0"/>
              <a:t>for </a:t>
            </a:r>
            <a:r>
              <a:rPr lang="nb-NO" dirty="0" err="1"/>
              <a:t>vaksne</a:t>
            </a:r>
            <a:r>
              <a:rPr lang="nb-NO" dirty="0"/>
              <a:t> i </a:t>
            </a:r>
            <a:r>
              <a:rPr lang="nb-NO" dirty="0" err="1"/>
              <a:t>vidaregåande</a:t>
            </a:r>
            <a:r>
              <a:rPr lang="nb-NO" dirty="0"/>
              <a:t> opplæring. Ny rett. </a:t>
            </a:r>
            <a:r>
              <a:rPr lang="nb-NO" dirty="0" err="1"/>
              <a:t>Ikkje</a:t>
            </a:r>
            <a:r>
              <a:rPr lang="nb-NO" dirty="0"/>
              <a:t> rett til morsmålsopplæring og </a:t>
            </a:r>
            <a:r>
              <a:rPr lang="nb-NO" dirty="0" err="1"/>
              <a:t>tospråkleg</a:t>
            </a:r>
            <a:r>
              <a:rPr lang="nb-NO" dirty="0"/>
              <a:t> fagopplæring.</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Morsmålsopplæring </a:t>
            </a:r>
            <a:r>
              <a:rPr lang="nb-NO" dirty="0" err="1"/>
              <a:t>ikkje</a:t>
            </a:r>
            <a:r>
              <a:rPr lang="nb-NO" dirty="0"/>
              <a:t> aktuelt fordi det gjeld </a:t>
            </a:r>
            <a:r>
              <a:rPr lang="nb-NO" dirty="0" err="1"/>
              <a:t>vaksne</a:t>
            </a:r>
            <a:r>
              <a:rPr lang="nb-NO" dirty="0"/>
              <a:t> som har fullført opplæring </a:t>
            </a:r>
            <a:r>
              <a:rPr lang="nb-NO" dirty="0" err="1"/>
              <a:t>tilsvarande</a:t>
            </a:r>
            <a:r>
              <a:rPr lang="nb-NO" dirty="0"/>
              <a:t> </a:t>
            </a:r>
            <a:r>
              <a:rPr lang="nb-NO" dirty="0" err="1"/>
              <a:t>grunnskuleopplæring</a:t>
            </a:r>
            <a:r>
              <a:rPr lang="nb-NO" dirty="0"/>
              <a:t>. </a:t>
            </a:r>
            <a:r>
              <a:rPr lang="nb-NO" dirty="0" err="1"/>
              <a:t>Tospråkleg</a:t>
            </a:r>
            <a:r>
              <a:rPr lang="nb-NO" dirty="0"/>
              <a:t> fagopplæring er aktuelt, men departementet overlet til fylkeskommunen å </a:t>
            </a:r>
            <a:r>
              <a:rPr lang="nb-NO" dirty="0" err="1"/>
              <a:t>avgjere</a:t>
            </a:r>
            <a:r>
              <a:rPr lang="nb-NO" dirty="0"/>
              <a:t> om det skal </a:t>
            </a:r>
            <a:r>
              <a:rPr lang="nb-NO" dirty="0" err="1"/>
              <a:t>gjevast</a:t>
            </a:r>
            <a:r>
              <a:rPr lang="nb-NO" dirty="0"/>
              <a:t>.</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24</a:t>
            </a:fld>
            <a:endParaRPr lang="nb-NO"/>
          </a:p>
        </p:txBody>
      </p:sp>
    </p:spTree>
    <p:extLst>
      <p:ext uri="{BB962C8B-B14F-4D97-AF65-F5344CB8AC3E}">
        <p14:creationId xmlns:p14="http://schemas.microsoft.com/office/powerpoint/2010/main" val="4096616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27</a:t>
            </a:fld>
            <a:endParaRPr lang="nb-NO"/>
          </a:p>
        </p:txBody>
      </p:sp>
    </p:spTree>
    <p:extLst>
      <p:ext uri="{BB962C8B-B14F-4D97-AF65-F5344CB8AC3E}">
        <p14:creationId xmlns:p14="http://schemas.microsoft.com/office/powerpoint/2010/main" val="3816629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31</a:t>
            </a:fld>
            <a:endParaRPr lang="nb-NO"/>
          </a:p>
        </p:txBody>
      </p:sp>
    </p:spTree>
    <p:extLst>
      <p:ext uri="{BB962C8B-B14F-4D97-AF65-F5344CB8AC3E}">
        <p14:creationId xmlns:p14="http://schemas.microsoft.com/office/powerpoint/2010/main" val="167412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Ein av hjørnesteinane i MFY er realkompetansevurderinga av deltakarane i forkant av oppstart av opplæring. Tanken bak dette er at mange sit med mykje kompetanse og erfaring, og at vegen fram til den ønska, formelle sluttkompetansen skal vere så kort som mogleg.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Erfaringar frå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hovedforsøket</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har vist: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at realkompetansevurdering og modulstrukturerte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læreplaner</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er viktige for å tilby fleksible og individuelt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tilpassede</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opplæringsløp</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handlingsrommet for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avkortet</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opplæringsløp gjennom realkompetansevurdering er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ikke</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alltid fullstendig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utnyttet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det er forskjell på praksis mellom ulike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læresteder</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angående</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å tilby </a:t>
            </a:r>
            <a:r>
              <a:rPr lang="nn-NO" sz="1800" kern="100" dirty="0" err="1">
                <a:effectLst/>
                <a:latin typeface="Calibri" panose="020F0502020204030204" pitchFamily="34" charset="0"/>
                <a:ea typeface="Calibri" panose="020F0502020204030204" pitchFamily="34" charset="0"/>
                <a:cs typeface="Times New Roman" panose="02020603050405020304" pitchFamily="18" charset="0"/>
              </a:rPr>
              <a:t>avkortede</a:t>
            </a:r>
            <a:r>
              <a:rPr lang="nn-NO" sz="1800" kern="100" dirty="0">
                <a:effectLst/>
                <a:latin typeface="Calibri" panose="020F0502020204030204" pitchFamily="34" charset="0"/>
                <a:ea typeface="Calibri" panose="020F0502020204030204" pitchFamily="34" charset="0"/>
                <a:cs typeface="Times New Roman" panose="02020603050405020304" pitchFamily="18" charset="0"/>
              </a:rPr>
              <a:t> løp</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Tilbakemeldinger er at det etablerte systemet for realkompetansevurdering er for omfattende og tidkrevende, så praksis i forsøket har tatt mer form av en enklere kartlegging for å oppnå avkortning av opplæringsforløpet i modulene. Handlingsrommet har blitt opplevd som stort, slik at det for eksempel har vært mulig “å kvittere” ut oppnådde kompetansemål underveis i opplæringen, og på den måten korte ned utført tid innen hver modul.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32</a:t>
            </a:fld>
            <a:endParaRPr lang="nb-NO"/>
          </a:p>
        </p:txBody>
      </p:sp>
    </p:spTree>
    <p:extLst>
      <p:ext uri="{BB962C8B-B14F-4D97-AF65-F5344CB8AC3E}">
        <p14:creationId xmlns:p14="http://schemas.microsoft.com/office/powerpoint/2010/main" val="406218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303030"/>
                </a:solidFill>
                <a:effectLst/>
                <a:latin typeface="Roboto" panose="02000000000000000000" pitchFamily="2" charset="0"/>
              </a:rPr>
              <a:t>Utgangspunktet for </a:t>
            </a:r>
            <a:r>
              <a:rPr lang="nb-NO" b="0" i="0" dirty="0" err="1">
                <a:solidFill>
                  <a:srgbClr val="303030"/>
                </a:solidFill>
                <a:effectLst/>
                <a:latin typeface="Roboto" panose="02000000000000000000" pitchFamily="2" charset="0"/>
              </a:rPr>
              <a:t>Fullføringsreforma</a:t>
            </a:r>
            <a:r>
              <a:rPr lang="nb-NO" b="0" i="0" dirty="0">
                <a:solidFill>
                  <a:srgbClr val="303030"/>
                </a:solidFill>
                <a:effectLst/>
                <a:latin typeface="Roboto" panose="02000000000000000000" pitchFamily="2" charset="0"/>
              </a:rPr>
              <a:t> er ei stortingsmelding som regjeringa leverte til Stortinget i mars 2021. Det er den </a:t>
            </a:r>
            <a:r>
              <a:rPr lang="nb-NO" b="0" i="0" dirty="0" err="1">
                <a:solidFill>
                  <a:srgbClr val="303030"/>
                </a:solidFill>
                <a:effectLst/>
                <a:latin typeface="Roboto" panose="02000000000000000000" pitchFamily="2" charset="0"/>
              </a:rPr>
              <a:t>vidaregåande</a:t>
            </a:r>
            <a:r>
              <a:rPr lang="nb-NO" b="0" i="0" dirty="0">
                <a:solidFill>
                  <a:srgbClr val="303030"/>
                </a:solidFill>
                <a:effectLst/>
                <a:latin typeface="Roboto" panose="02000000000000000000" pitchFamily="2" charset="0"/>
              </a:rPr>
              <a:t> opplæringa som skal reformerast og det er sagt å </a:t>
            </a:r>
            <a:r>
              <a:rPr lang="nb-NO" b="0" i="0" dirty="0" err="1">
                <a:solidFill>
                  <a:srgbClr val="303030"/>
                </a:solidFill>
                <a:effectLst/>
                <a:latin typeface="Roboto" panose="02000000000000000000" pitchFamily="2" charset="0"/>
              </a:rPr>
              <a:t>vere</a:t>
            </a:r>
            <a:r>
              <a:rPr lang="nb-NO" b="0" i="0" dirty="0">
                <a:solidFill>
                  <a:srgbClr val="303030"/>
                </a:solidFill>
                <a:effectLst/>
                <a:latin typeface="Roboto" panose="02000000000000000000" pitchFamily="2" charset="0"/>
              </a:rPr>
              <a:t> den største endringa </a:t>
            </a:r>
            <a:r>
              <a:rPr lang="nb-NO" b="0" i="0" dirty="0" err="1">
                <a:solidFill>
                  <a:srgbClr val="303030"/>
                </a:solidFill>
                <a:effectLst/>
                <a:latin typeface="Roboto" panose="02000000000000000000" pitchFamily="2" charset="0"/>
              </a:rPr>
              <a:t>sidan</a:t>
            </a:r>
            <a:r>
              <a:rPr lang="nb-NO" b="0" i="0" dirty="0">
                <a:solidFill>
                  <a:srgbClr val="303030"/>
                </a:solidFill>
                <a:effectLst/>
                <a:latin typeface="Roboto" panose="02000000000000000000" pitchFamily="2" charset="0"/>
              </a:rPr>
              <a:t> Reform 94.</a:t>
            </a:r>
          </a:p>
          <a:p>
            <a:endParaRPr lang="nb-NO" b="0" i="0" dirty="0">
              <a:solidFill>
                <a:srgbClr val="303030"/>
              </a:solidFill>
              <a:effectLst/>
              <a:latin typeface="Roboto" panose="02000000000000000000" pitchFamily="2" charset="0"/>
            </a:endParaRPr>
          </a:p>
          <a:p>
            <a:r>
              <a:rPr lang="nb-NO" b="0" i="0" dirty="0">
                <a:solidFill>
                  <a:srgbClr val="000000"/>
                </a:solidFill>
                <a:effectLst/>
                <a:latin typeface="Source Sans Pro" panose="020B0503030403020204" pitchFamily="34" charset="0"/>
              </a:rPr>
              <a:t>Bakgrunnen for meldingen er blant annet at regjerningen mener at det er for få elever og lærlinger som fullfører og består videregående opplæring og at opplæringa ikke i stor nok grad forbereder elevene godt nok på fremtidige studier og arbeidsliv. Det er satt </a:t>
            </a:r>
            <a:r>
              <a:rPr lang="nb-NO" dirty="0" err="1">
                <a:solidFill>
                  <a:srgbClr val="303030"/>
                </a:solidFill>
                <a:latin typeface="Roboto" panose="02000000000000000000" pitchFamily="2" charset="0"/>
              </a:rPr>
              <a:t>eit</a:t>
            </a:r>
            <a:r>
              <a:rPr lang="nb-NO" dirty="0">
                <a:solidFill>
                  <a:srgbClr val="303030"/>
                </a:solidFill>
                <a:latin typeface="Roboto" panose="02000000000000000000" pitchFamily="2" charset="0"/>
              </a:rPr>
              <a:t> mål om at 9 av 10 skal fullføre </a:t>
            </a:r>
            <a:r>
              <a:rPr lang="nb-NO" dirty="0" err="1">
                <a:solidFill>
                  <a:srgbClr val="303030"/>
                </a:solidFill>
                <a:latin typeface="Roboto" panose="02000000000000000000" pitchFamily="2" charset="0"/>
              </a:rPr>
              <a:t>vidaregåande</a:t>
            </a:r>
            <a:r>
              <a:rPr lang="nb-NO" dirty="0">
                <a:solidFill>
                  <a:srgbClr val="303030"/>
                </a:solidFill>
                <a:latin typeface="Roboto" panose="02000000000000000000" pitchFamily="2" charset="0"/>
              </a:rPr>
              <a:t> i 2030.</a:t>
            </a:r>
            <a:endParaRPr lang="nb-NO" b="0" i="0" dirty="0">
              <a:solidFill>
                <a:srgbClr val="303030"/>
              </a:solidFill>
              <a:effectLst/>
              <a:latin typeface="Roboto" panose="02000000000000000000" pitchFamily="2" charset="0"/>
            </a:endParaRPr>
          </a:p>
          <a:p>
            <a:endParaRPr lang="nb-NO" b="0" i="0" dirty="0">
              <a:solidFill>
                <a:srgbClr val="30303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Fullføringsreformen vart </a:t>
            </a:r>
            <a:r>
              <a:rPr lang="nb-NO" sz="1200" dirty="0" err="1"/>
              <a:t>vedteken</a:t>
            </a:r>
            <a:r>
              <a:rPr lang="nb-NO" sz="1200" dirty="0"/>
              <a:t> på Stortinget i juni 2021.</a:t>
            </a:r>
          </a:p>
          <a:p>
            <a:endParaRPr lang="nb-NO" dirty="0">
              <a:solidFill>
                <a:srgbClr val="303030"/>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Fullføringsreforma</a:t>
            </a:r>
            <a:r>
              <a:rPr lang="nb-NO" dirty="0"/>
              <a:t> består av </a:t>
            </a:r>
            <a:r>
              <a:rPr lang="nb-NO" dirty="0" err="1"/>
              <a:t>fleire</a:t>
            </a:r>
            <a:r>
              <a:rPr lang="nb-NO" dirty="0"/>
              <a:t> tiltak. Tida (eller min eigen kunnskap) tillater </a:t>
            </a:r>
            <a:r>
              <a:rPr lang="nb-NO" dirty="0" err="1"/>
              <a:t>ikkje</a:t>
            </a:r>
            <a:r>
              <a:rPr lang="nb-NO" dirty="0"/>
              <a:t> at vi går inn i alt, men konsentrerer oss om to tema: Ny opplæringslov og modulstrukturert fag- og yrkesopplæring. Også her må </a:t>
            </a:r>
            <a:r>
              <a:rPr lang="nb-NO" dirty="0" err="1"/>
              <a:t>eg</a:t>
            </a:r>
            <a:r>
              <a:rPr lang="nb-NO" dirty="0"/>
              <a:t> </a:t>
            </a:r>
            <a:r>
              <a:rPr lang="nb-NO" dirty="0" err="1"/>
              <a:t>gjere</a:t>
            </a:r>
            <a:r>
              <a:rPr lang="nb-NO" dirty="0"/>
              <a:t> </a:t>
            </a:r>
            <a:r>
              <a:rPr lang="nb-NO" dirty="0" err="1"/>
              <a:t>nokre</a:t>
            </a:r>
            <a:r>
              <a:rPr lang="nb-NO" dirty="0"/>
              <a:t> </a:t>
            </a:r>
            <a:r>
              <a:rPr lang="nb-NO" dirty="0" err="1"/>
              <a:t>avgrensingar</a:t>
            </a:r>
            <a:r>
              <a:rPr lang="nb-NO" dirty="0"/>
              <a:t>, så formålet med at </a:t>
            </a:r>
            <a:r>
              <a:rPr lang="nb-NO" dirty="0" err="1"/>
              <a:t>eg</a:t>
            </a:r>
            <a:r>
              <a:rPr lang="nb-NO" dirty="0"/>
              <a:t> snakker i dag er </a:t>
            </a:r>
            <a:r>
              <a:rPr lang="nb-NO" dirty="0" err="1"/>
              <a:t>ikkje</a:t>
            </a:r>
            <a:r>
              <a:rPr lang="nb-NO" dirty="0"/>
              <a:t> å gi ei full innføring i den nye lova og forskrifta, men løfte fram </a:t>
            </a:r>
            <a:r>
              <a:rPr lang="nb-NO" dirty="0" err="1"/>
              <a:t>nokre</a:t>
            </a:r>
            <a:r>
              <a:rPr lang="nb-NO" dirty="0"/>
              <a:t> </a:t>
            </a:r>
            <a:r>
              <a:rPr lang="nb-NO" dirty="0" err="1"/>
              <a:t>enkeltdelar</a:t>
            </a:r>
            <a:r>
              <a:rPr lang="nb-NO" dirty="0"/>
              <a:t> som vi meiner er svært relevante for vår sektor. </a:t>
            </a:r>
          </a:p>
          <a:p>
            <a:endParaRPr lang="nb-NO" dirty="0">
              <a:solidFill>
                <a:srgbClr val="303030"/>
              </a:solidFill>
              <a:latin typeface="Roboto" panose="02000000000000000000" pitchFamily="2" charset="0"/>
            </a:endParaRPr>
          </a:p>
          <a:p>
            <a:endParaRPr lang="nb-NO" dirty="0">
              <a:solidFill>
                <a:srgbClr val="303030"/>
              </a:solidFill>
              <a:latin typeface="Roboto" panose="02000000000000000000" pitchFamily="2" charset="0"/>
            </a:endParaRPr>
          </a:p>
          <a:p>
            <a:r>
              <a:rPr lang="nb-NO" dirty="0">
                <a:solidFill>
                  <a:srgbClr val="303030"/>
                </a:solidFill>
                <a:latin typeface="Roboto" panose="02000000000000000000" pitchFamily="2" charset="0"/>
              </a:rPr>
              <a:t>Det er gjort ei rekke </a:t>
            </a:r>
            <a:r>
              <a:rPr lang="nb-NO" dirty="0" err="1">
                <a:solidFill>
                  <a:srgbClr val="303030"/>
                </a:solidFill>
                <a:latin typeface="Roboto" panose="02000000000000000000" pitchFamily="2" charset="0"/>
              </a:rPr>
              <a:t>endringar</a:t>
            </a:r>
            <a:r>
              <a:rPr lang="nb-NO" dirty="0">
                <a:solidFill>
                  <a:srgbClr val="303030"/>
                </a:solidFill>
                <a:latin typeface="Roboto" panose="02000000000000000000" pitchFamily="2" charset="0"/>
              </a:rPr>
              <a:t> i forslaget til ny opplæringslov, som har sin bakgrunn i </a:t>
            </a:r>
            <a:r>
              <a:rPr lang="nb-NO" dirty="0" err="1">
                <a:solidFill>
                  <a:srgbClr val="303030"/>
                </a:solidFill>
                <a:latin typeface="Roboto" panose="02000000000000000000" pitchFamily="2" charset="0"/>
              </a:rPr>
              <a:t>fullføringsreforma</a:t>
            </a:r>
            <a:r>
              <a:rPr lang="nb-NO" dirty="0">
                <a:solidFill>
                  <a:srgbClr val="303030"/>
                </a:solidFill>
                <a:latin typeface="Roboto" panose="02000000000000000000" pitchFamily="2" charset="0"/>
              </a:rPr>
              <a:t>.. </a:t>
            </a:r>
            <a:r>
              <a:rPr lang="nb-NO" dirty="0" err="1">
                <a:solidFill>
                  <a:srgbClr val="303030"/>
                </a:solidFill>
                <a:latin typeface="Roboto" panose="02000000000000000000" pitchFamily="2" charset="0"/>
              </a:rPr>
              <a:t>Desse</a:t>
            </a:r>
            <a:r>
              <a:rPr lang="nb-NO" dirty="0">
                <a:solidFill>
                  <a:srgbClr val="303030"/>
                </a:solidFill>
                <a:latin typeface="Roboto" panose="02000000000000000000" pitchFamily="2" charset="0"/>
              </a:rPr>
              <a:t> </a:t>
            </a:r>
            <a:r>
              <a:rPr lang="nb-NO" dirty="0" err="1">
                <a:solidFill>
                  <a:srgbClr val="303030"/>
                </a:solidFill>
                <a:latin typeface="Roboto" panose="02000000000000000000" pitchFamily="2" charset="0"/>
              </a:rPr>
              <a:t>endringane</a:t>
            </a:r>
            <a:r>
              <a:rPr lang="nb-NO" dirty="0">
                <a:solidFill>
                  <a:srgbClr val="303030"/>
                </a:solidFill>
                <a:latin typeface="Roboto" panose="02000000000000000000" pitchFamily="2" charset="0"/>
              </a:rPr>
              <a:t> og andre </a:t>
            </a:r>
            <a:r>
              <a:rPr lang="nb-NO" dirty="0" err="1">
                <a:solidFill>
                  <a:srgbClr val="303030"/>
                </a:solidFill>
                <a:latin typeface="Roboto" panose="02000000000000000000" pitchFamily="2" charset="0"/>
              </a:rPr>
              <a:t>endringar</a:t>
            </a:r>
            <a:r>
              <a:rPr lang="nb-NO" dirty="0">
                <a:solidFill>
                  <a:srgbClr val="303030"/>
                </a:solidFill>
                <a:latin typeface="Roboto" panose="02000000000000000000" pitchFamily="2" charset="0"/>
              </a:rPr>
              <a:t> i </a:t>
            </a:r>
            <a:r>
              <a:rPr lang="nb-NO" dirty="0" err="1">
                <a:solidFill>
                  <a:srgbClr val="303030"/>
                </a:solidFill>
                <a:latin typeface="Roboto" panose="02000000000000000000" pitchFamily="2" charset="0"/>
              </a:rPr>
              <a:t>vgo</a:t>
            </a:r>
            <a:r>
              <a:rPr lang="nb-NO" dirty="0">
                <a:solidFill>
                  <a:srgbClr val="303030"/>
                </a:solidFill>
                <a:latin typeface="Roboto" panose="02000000000000000000" pitchFamily="2" charset="0"/>
              </a:rPr>
              <a:t> skal vi sjå </a:t>
            </a:r>
            <a:r>
              <a:rPr lang="nb-NO" dirty="0" err="1">
                <a:solidFill>
                  <a:srgbClr val="303030"/>
                </a:solidFill>
                <a:latin typeface="Roboto" panose="02000000000000000000" pitchFamily="2" charset="0"/>
              </a:rPr>
              <a:t>nærare</a:t>
            </a:r>
            <a:r>
              <a:rPr lang="nb-NO" dirty="0">
                <a:solidFill>
                  <a:srgbClr val="303030"/>
                </a:solidFill>
                <a:latin typeface="Roboto" panose="02000000000000000000" pitchFamily="2" charset="0"/>
              </a:rPr>
              <a:t> på no. </a:t>
            </a:r>
          </a:p>
          <a:p>
            <a:endParaRPr lang="nb-NO" dirty="0">
              <a:solidFill>
                <a:srgbClr val="303030"/>
              </a:solidFill>
              <a:latin typeface="Roboto" panose="02000000000000000000" pitchFamily="2" charset="0"/>
            </a:endParaRPr>
          </a:p>
          <a:p>
            <a:r>
              <a:rPr lang="nb-NO" dirty="0">
                <a:solidFill>
                  <a:srgbClr val="303030"/>
                </a:solidFill>
                <a:latin typeface="Roboto" panose="02000000000000000000" pitchFamily="2" charset="0"/>
              </a:rPr>
              <a:t>Og </a:t>
            </a:r>
            <a:r>
              <a:rPr lang="nb-NO" dirty="0" err="1">
                <a:solidFill>
                  <a:srgbClr val="303030"/>
                </a:solidFill>
                <a:latin typeface="Roboto" panose="02000000000000000000" pitchFamily="2" charset="0"/>
              </a:rPr>
              <a:t>sidan</a:t>
            </a:r>
            <a:r>
              <a:rPr lang="nb-NO" dirty="0">
                <a:solidFill>
                  <a:srgbClr val="303030"/>
                </a:solidFill>
                <a:latin typeface="Roboto" panose="02000000000000000000" pitchFamily="2" charset="0"/>
              </a:rPr>
              <a:t> vi er i 2024, så har </a:t>
            </a:r>
            <a:r>
              <a:rPr lang="nb-NO" dirty="0" err="1">
                <a:solidFill>
                  <a:srgbClr val="303030"/>
                </a:solidFill>
                <a:latin typeface="Roboto" panose="02000000000000000000" pitchFamily="2" charset="0"/>
              </a:rPr>
              <a:t>eg</a:t>
            </a:r>
            <a:r>
              <a:rPr lang="nb-NO" dirty="0">
                <a:solidFill>
                  <a:srgbClr val="303030"/>
                </a:solidFill>
                <a:latin typeface="Roboto" panose="02000000000000000000" pitchFamily="2" charset="0"/>
              </a:rPr>
              <a:t> latt kunstig intelligens illustrere presentasjonen min. Vi kan jo </a:t>
            </a:r>
            <a:r>
              <a:rPr lang="nb-NO" dirty="0" err="1">
                <a:solidFill>
                  <a:srgbClr val="303030"/>
                </a:solidFill>
                <a:latin typeface="Roboto" panose="02000000000000000000" pitchFamily="2" charset="0"/>
              </a:rPr>
              <a:t>sjølv</a:t>
            </a:r>
            <a:r>
              <a:rPr lang="nb-NO" dirty="0">
                <a:solidFill>
                  <a:srgbClr val="303030"/>
                </a:solidFill>
                <a:latin typeface="Roboto" panose="02000000000000000000" pitchFamily="2" charset="0"/>
              </a:rPr>
              <a:t> vurdere etterpå om vi tenker at den intelligensen er så kunstig at vi bør </a:t>
            </a:r>
            <a:r>
              <a:rPr lang="nb-NO" dirty="0" err="1">
                <a:solidFill>
                  <a:srgbClr val="303030"/>
                </a:solidFill>
                <a:latin typeface="Roboto" panose="02000000000000000000" pitchFamily="2" charset="0"/>
              </a:rPr>
              <a:t>vere</a:t>
            </a:r>
            <a:r>
              <a:rPr lang="nb-NO" dirty="0">
                <a:solidFill>
                  <a:srgbClr val="303030"/>
                </a:solidFill>
                <a:latin typeface="Roboto" panose="02000000000000000000" pitchFamily="2" charset="0"/>
              </a:rPr>
              <a:t> bekymra. </a:t>
            </a:r>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161178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none" dirty="0"/>
              <a:t>Det er vedtatt nye </a:t>
            </a:r>
            <a:r>
              <a:rPr lang="nb-NO" u="none" dirty="0" err="1"/>
              <a:t>reglar</a:t>
            </a:r>
            <a:r>
              <a:rPr lang="nb-NO" u="none" dirty="0"/>
              <a:t> i </a:t>
            </a:r>
            <a:r>
              <a:rPr lang="nb-NO" u="none" dirty="0" err="1"/>
              <a:t>vidaregåande</a:t>
            </a:r>
            <a:r>
              <a:rPr lang="nb-NO" u="none" dirty="0"/>
              <a:t> opplæring som skal bidra til at </a:t>
            </a:r>
            <a:r>
              <a:rPr lang="nb-NO" u="none" dirty="0" err="1"/>
              <a:t>fleire</a:t>
            </a:r>
            <a:r>
              <a:rPr lang="nb-NO" u="none" dirty="0"/>
              <a:t> kan fullføre </a:t>
            </a:r>
            <a:r>
              <a:rPr lang="nb-NO" u="none" dirty="0" err="1"/>
              <a:t>vidaregåande</a:t>
            </a:r>
            <a:r>
              <a:rPr lang="nb-NO" u="none" dirty="0"/>
              <a:t> opplæring og kvalifisere seg til arbeidslivet.</a:t>
            </a:r>
          </a:p>
          <a:p>
            <a:endParaRPr lang="nb-NO" u="sng" dirty="0"/>
          </a:p>
          <a:p>
            <a:r>
              <a:rPr lang="nb-NO" b="1" u="none" dirty="0"/>
              <a:t>Rett til å fullføre </a:t>
            </a:r>
            <a:r>
              <a:rPr lang="nb-NO" b="1" u="none" dirty="0" err="1"/>
              <a:t>vidaregåande</a:t>
            </a:r>
            <a:r>
              <a:rPr lang="nb-NO" b="1" u="none" dirty="0"/>
              <a:t> opplæring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u="none" dirty="0" err="1"/>
              <a:t>Elevane</a:t>
            </a:r>
            <a:r>
              <a:rPr lang="nb-NO" u="none" dirty="0"/>
              <a:t> har rett til å gå på </a:t>
            </a:r>
            <a:r>
              <a:rPr lang="nb-NO" u="none" dirty="0" err="1"/>
              <a:t>vidaregåande</a:t>
            </a:r>
            <a:r>
              <a:rPr lang="nb-NO" u="none" dirty="0"/>
              <a:t> opplæring fram til </a:t>
            </a:r>
            <a:r>
              <a:rPr lang="nb-NO" u="none" dirty="0" err="1"/>
              <a:t>dei</a:t>
            </a:r>
            <a:r>
              <a:rPr lang="nb-NO" u="none" dirty="0"/>
              <a:t> har oppnådd studie- eller yrkeskompetanse.</a:t>
            </a:r>
            <a:r>
              <a:rPr lang="nn-NO" b="0" i="0" dirty="0">
                <a:solidFill>
                  <a:srgbClr val="333333"/>
                </a:solidFill>
                <a:effectLst/>
                <a:latin typeface="Helvetica Neue"/>
              </a:rPr>
              <a:t> Det er dermed inga tidsavgrensing, slik som i dagens lov § 3-1 første ledd. Med studiekompetanse blir det sikta til at dei oppfyller vilkåra for å få vitnemål med generell studiekompetanse. Med yrkeskompetanse meiner ein dei som har eit fag- eller sveinebrev, uavhengig av om dei oppfyller vitnemålskrava. Dei som har fått fag- eller sveinebrev som praksiskandidatar, vil dermed også ha oppnådd yrkeskompetanse. Yrkeskompetanse omfattar også dei som går opplæringsløp som elev der opplæringstilbodet ikkje blir avslutta med fag-eller sveinebrev. Dei som har oppnådd ein sluttkompetanse på eit lågare nivå enn studie- eller yrkeskompetanse, til dømes dei som har oppnådd praksisbrev, vil behalde retten til vidaregåande opplæring fram til dei har oppnådd full studie- eller yrkeskompetanse. </a:t>
            </a:r>
            <a:endParaRPr lang="nb-NO" u="sng" dirty="0"/>
          </a:p>
          <a:p>
            <a:endParaRPr lang="nb-NO" u="none" dirty="0"/>
          </a:p>
          <a:p>
            <a:r>
              <a:rPr lang="nb-NO" u="none" dirty="0"/>
              <a:t>Fullføringsretten for </a:t>
            </a:r>
            <a:r>
              <a:rPr lang="nb-NO" u="none" dirty="0" err="1"/>
              <a:t>elevar</a:t>
            </a:r>
            <a:r>
              <a:rPr lang="nb-NO" u="none" dirty="0"/>
              <a:t> varer fram til det skoleåret </a:t>
            </a:r>
            <a:r>
              <a:rPr lang="nb-NO" u="none" dirty="0" err="1"/>
              <a:t>dei</a:t>
            </a:r>
            <a:r>
              <a:rPr lang="nb-NO" u="none" dirty="0"/>
              <a:t> fyller 24 år. Dette står i ny § 5-1 andre ledd. Etter fylte 24 år har </a:t>
            </a:r>
            <a:r>
              <a:rPr lang="nb-NO" u="none" dirty="0" err="1"/>
              <a:t>ein</a:t>
            </a:r>
            <a:r>
              <a:rPr lang="nb-NO" u="none" dirty="0"/>
              <a:t> rett til </a:t>
            </a:r>
            <a:r>
              <a:rPr lang="nb-NO" u="none" dirty="0" err="1"/>
              <a:t>vaksenopplæring</a:t>
            </a:r>
            <a:r>
              <a:rPr lang="nb-NO" u="none" dirty="0"/>
              <a:t> fram til oppnådd studie- eller yrkeskompetanse, jf. § 18-3. </a:t>
            </a:r>
            <a:r>
              <a:rPr lang="nb-NO" u="none" dirty="0" err="1"/>
              <a:t>Frå</a:t>
            </a:r>
            <a:r>
              <a:rPr lang="nb-NO" u="none" dirty="0"/>
              <a:t> fylte 19 år kan </a:t>
            </a:r>
            <a:r>
              <a:rPr lang="nb-NO" u="none" dirty="0" err="1"/>
              <a:t>ein</a:t>
            </a:r>
            <a:r>
              <a:rPr lang="nb-NO" u="none" dirty="0"/>
              <a:t> </a:t>
            </a:r>
            <a:r>
              <a:rPr lang="nb-NO" u="none" dirty="0" err="1"/>
              <a:t>velje</a:t>
            </a:r>
            <a:r>
              <a:rPr lang="nb-NO" u="none" dirty="0"/>
              <a:t> om </a:t>
            </a:r>
            <a:r>
              <a:rPr lang="nb-NO" u="none" dirty="0" err="1"/>
              <a:t>ein</a:t>
            </a:r>
            <a:r>
              <a:rPr lang="nb-NO" u="none" dirty="0"/>
              <a:t> vil fullføre som elev eller </a:t>
            </a:r>
            <a:r>
              <a:rPr lang="nb-NO" u="none" dirty="0" err="1"/>
              <a:t>vaksen</a:t>
            </a:r>
            <a:r>
              <a:rPr lang="nb-NO" u="none" dirty="0"/>
              <a:t>, jf. § 5-1 tredje ledd.</a:t>
            </a:r>
          </a:p>
          <a:p>
            <a:endParaRPr lang="nb-NO" u="sng" dirty="0"/>
          </a:p>
          <a:p>
            <a:r>
              <a:rPr lang="nb-NO" b="1" u="none" dirty="0"/>
              <a:t>Utvida rett til </a:t>
            </a:r>
            <a:r>
              <a:rPr lang="nb-NO" b="1" u="none" dirty="0" err="1"/>
              <a:t>omval</a:t>
            </a:r>
            <a:endParaRPr lang="nb-NO" b="1" u="none" dirty="0"/>
          </a:p>
          <a:p>
            <a:pPr algn="l"/>
            <a:r>
              <a:rPr lang="nb-NO" b="0" i="0" dirty="0" err="1">
                <a:solidFill>
                  <a:srgbClr val="333333"/>
                </a:solidFill>
                <a:effectLst/>
                <a:latin typeface="Helvetica Neue"/>
              </a:rPr>
              <a:t>Elevar</a:t>
            </a:r>
            <a:r>
              <a:rPr lang="nb-NO" b="0" i="0" dirty="0">
                <a:solidFill>
                  <a:srgbClr val="333333"/>
                </a:solidFill>
                <a:effectLst/>
                <a:latin typeface="Helvetica Neue"/>
              </a:rPr>
              <a:t> og </a:t>
            </a:r>
            <a:r>
              <a:rPr lang="nb-NO" b="0" i="0" dirty="0" err="1">
                <a:solidFill>
                  <a:srgbClr val="333333"/>
                </a:solidFill>
                <a:effectLst/>
                <a:latin typeface="Helvetica Neue"/>
              </a:rPr>
              <a:t>dei</a:t>
            </a:r>
            <a:r>
              <a:rPr lang="nb-NO" b="0" i="0" dirty="0">
                <a:solidFill>
                  <a:srgbClr val="333333"/>
                </a:solidFill>
                <a:effectLst/>
                <a:latin typeface="Helvetica Neue"/>
              </a:rPr>
              <a:t> som har læretid i bedrift,</a:t>
            </a:r>
            <a:r>
              <a:rPr lang="nb-NO" u="none" dirty="0"/>
              <a:t> har rett til så mange </a:t>
            </a:r>
            <a:r>
              <a:rPr lang="nb-NO" u="none" dirty="0" err="1"/>
              <a:t>omval</a:t>
            </a:r>
            <a:r>
              <a:rPr lang="nb-NO" u="none" dirty="0"/>
              <a:t> </a:t>
            </a:r>
            <a:r>
              <a:rPr lang="nb-NO" u="none" dirty="0" err="1"/>
              <a:t>dei</a:t>
            </a:r>
            <a:r>
              <a:rPr lang="nb-NO" u="none" dirty="0"/>
              <a:t> </a:t>
            </a:r>
            <a:r>
              <a:rPr lang="nb-NO" u="none" dirty="0" err="1"/>
              <a:t>ønskjer</a:t>
            </a:r>
            <a:r>
              <a:rPr lang="nb-NO" u="none" dirty="0"/>
              <a:t> inntil det kalenderåret </a:t>
            </a:r>
            <a:r>
              <a:rPr lang="nb-NO" u="none" dirty="0" err="1"/>
              <a:t>dei</a:t>
            </a:r>
            <a:r>
              <a:rPr lang="nb-NO" u="none" dirty="0"/>
              <a:t> fyller 19 år (§ 5-5). Dei som </a:t>
            </a:r>
            <a:r>
              <a:rPr lang="nb-NO" u="none" dirty="0" err="1"/>
              <a:t>ikkje</a:t>
            </a:r>
            <a:r>
              <a:rPr lang="nb-NO" u="none" dirty="0"/>
              <a:t> har gjort </a:t>
            </a:r>
            <a:r>
              <a:rPr lang="nb-NO" u="none" dirty="0" err="1"/>
              <a:t>omval</a:t>
            </a:r>
            <a:r>
              <a:rPr lang="nb-NO" u="none" dirty="0"/>
              <a:t> </a:t>
            </a:r>
            <a:r>
              <a:rPr lang="nb-NO" u="none" dirty="0" err="1"/>
              <a:t>innan</a:t>
            </a:r>
            <a:r>
              <a:rPr lang="nb-NO" u="none" dirty="0"/>
              <a:t> </a:t>
            </a:r>
            <a:r>
              <a:rPr lang="nb-NO" u="none" dirty="0" err="1"/>
              <a:t>dei</a:t>
            </a:r>
            <a:r>
              <a:rPr lang="nb-NO" u="none" dirty="0"/>
              <a:t> er 19 år, har rett til </a:t>
            </a:r>
            <a:r>
              <a:rPr lang="nb-NO" u="none" dirty="0" err="1"/>
              <a:t>eitt</a:t>
            </a:r>
            <a:r>
              <a:rPr lang="nb-NO" u="none" dirty="0"/>
              <a:t> </a:t>
            </a:r>
            <a:r>
              <a:rPr lang="nb-NO" u="none" dirty="0" err="1"/>
              <a:t>omval</a:t>
            </a:r>
            <a:r>
              <a:rPr lang="nb-NO" u="none" dirty="0"/>
              <a:t>.</a:t>
            </a:r>
            <a:r>
              <a:rPr lang="nn-NO" b="0" i="1" dirty="0">
                <a:solidFill>
                  <a:srgbClr val="333333"/>
                </a:solidFill>
                <a:effectLst/>
                <a:latin typeface="Helvetica Neue"/>
              </a:rPr>
              <a:t> </a:t>
            </a:r>
            <a:r>
              <a:rPr lang="nn-NO" b="0" i="0" dirty="0">
                <a:solidFill>
                  <a:srgbClr val="333333"/>
                </a:solidFill>
                <a:effectLst/>
                <a:latin typeface="Helvetica Neue"/>
              </a:rPr>
              <a:t>Dette er ei utviding frå dagens lov som berre gir rett til eitt omval. Omval blir gjort ved inntak. Ein har ikkje rett til omval midt i skoleåret. </a:t>
            </a:r>
            <a:endParaRPr lang="nb-NO" u="none" dirty="0"/>
          </a:p>
          <a:p>
            <a:endParaRPr lang="nb-NO" u="sng" dirty="0"/>
          </a:p>
          <a:p>
            <a:r>
              <a:rPr lang="nb-NO" b="1" u="none" dirty="0" err="1"/>
              <a:t>Yrkesfagleg</a:t>
            </a:r>
            <a:r>
              <a:rPr lang="nb-NO" b="1" u="none" dirty="0"/>
              <a:t> </a:t>
            </a:r>
            <a:r>
              <a:rPr lang="nb-NO" b="1" u="none" dirty="0" err="1"/>
              <a:t>rekvalifisering</a:t>
            </a:r>
            <a:endParaRPr lang="nb-NO" b="1" u="none" dirty="0"/>
          </a:p>
          <a:p>
            <a:r>
              <a:rPr lang="nb-NO" u="none" dirty="0" err="1"/>
              <a:t>Ein</a:t>
            </a:r>
            <a:r>
              <a:rPr lang="nb-NO" u="none" dirty="0"/>
              <a:t> ny rett, som gjeld for </a:t>
            </a:r>
            <a:r>
              <a:rPr lang="nb-NO" u="none" dirty="0" err="1"/>
              <a:t>dei</a:t>
            </a:r>
            <a:r>
              <a:rPr lang="nb-NO" u="none" dirty="0"/>
              <a:t> som </a:t>
            </a:r>
            <a:r>
              <a:rPr lang="nb-NO" u="none" dirty="0" err="1"/>
              <a:t>allereie</a:t>
            </a:r>
            <a:r>
              <a:rPr lang="nb-NO" u="none" dirty="0"/>
              <a:t> har oppnådd studiekompetanse eller yrkeskompetanse. </a:t>
            </a:r>
            <a:r>
              <a:rPr lang="nb-NO" u="none" dirty="0" err="1"/>
              <a:t>Desse</a:t>
            </a:r>
            <a:r>
              <a:rPr lang="nb-NO" u="none" dirty="0"/>
              <a:t> har rett til opplæring inntil </a:t>
            </a:r>
            <a:r>
              <a:rPr lang="nb-NO" u="none" dirty="0" err="1"/>
              <a:t>dei</a:t>
            </a:r>
            <a:r>
              <a:rPr lang="nb-NO" u="none" dirty="0"/>
              <a:t> oppnår ny sluttkompetanse </a:t>
            </a:r>
            <a:r>
              <a:rPr lang="nb-NO" u="none" dirty="0" err="1"/>
              <a:t>innan</a:t>
            </a:r>
            <a:r>
              <a:rPr lang="nb-NO" u="none" dirty="0"/>
              <a:t> </a:t>
            </a:r>
            <a:r>
              <a:rPr lang="nb-NO" u="none" dirty="0" err="1"/>
              <a:t>eitt</a:t>
            </a:r>
            <a:r>
              <a:rPr lang="nb-NO" u="none" dirty="0"/>
              <a:t> </a:t>
            </a:r>
            <a:r>
              <a:rPr lang="nb-NO" u="none" dirty="0" err="1"/>
              <a:t>yrkesfagleg</a:t>
            </a:r>
            <a:r>
              <a:rPr lang="nb-NO" u="none" dirty="0"/>
              <a:t> utdanningsprogram. Dette er opplæring for </a:t>
            </a:r>
            <a:r>
              <a:rPr lang="nb-NO" u="none" dirty="0" err="1"/>
              <a:t>vaksne</a:t>
            </a:r>
            <a:r>
              <a:rPr lang="nb-NO" u="none" dirty="0"/>
              <a:t> etter § 18-4. </a:t>
            </a:r>
            <a:r>
              <a:rPr lang="nb-NO" u="none" dirty="0" err="1"/>
              <a:t>Ein</a:t>
            </a:r>
            <a:r>
              <a:rPr lang="nb-NO" u="none" dirty="0"/>
              <a:t> </a:t>
            </a:r>
            <a:r>
              <a:rPr lang="nb-NO" u="none" dirty="0" err="1"/>
              <a:t>elektrikar</a:t>
            </a:r>
            <a:r>
              <a:rPr lang="nb-NO" u="none" dirty="0"/>
              <a:t> kan til dømes </a:t>
            </a:r>
            <a:r>
              <a:rPr lang="nb-NO" u="none" dirty="0" err="1"/>
              <a:t>rekvalifisere</a:t>
            </a:r>
            <a:r>
              <a:rPr lang="nb-NO" u="none" dirty="0"/>
              <a:t> seg til frisør.</a:t>
            </a:r>
          </a:p>
          <a:p>
            <a:endParaRPr lang="nb-NO"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Tilgang til rådgiving for </a:t>
            </a:r>
            <a:r>
              <a:rPr lang="nb-NO" b="1" dirty="0" err="1"/>
              <a:t>dei</a:t>
            </a:r>
            <a:r>
              <a:rPr lang="nb-NO" b="1" dirty="0"/>
              <a:t> som har læretid i bedrift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ny opplæringslov er det innført ei ny plikt for </a:t>
            </a:r>
            <a:r>
              <a:rPr lang="nb-NO" dirty="0" err="1"/>
              <a:t>fylkeskommunane</a:t>
            </a:r>
            <a:r>
              <a:rPr lang="nb-NO" dirty="0"/>
              <a:t> til å </a:t>
            </a:r>
            <a:r>
              <a:rPr lang="nb-NO" dirty="0" err="1"/>
              <a:t>sørgje</a:t>
            </a:r>
            <a:r>
              <a:rPr lang="nb-NO" dirty="0"/>
              <a:t> for at </a:t>
            </a:r>
            <a:r>
              <a:rPr lang="nb-NO" dirty="0" err="1"/>
              <a:t>dei</a:t>
            </a:r>
            <a:r>
              <a:rPr lang="nb-NO" dirty="0"/>
              <a:t> som har læretid i bedrift, skal ha tilgang til rådgiving om utdannings- og </a:t>
            </a:r>
            <a:r>
              <a:rPr lang="nb-NO" dirty="0" err="1"/>
              <a:t>yrkesval</a:t>
            </a:r>
            <a:r>
              <a:rPr lang="nb-NO" dirty="0"/>
              <a:t> og rådgiving om sosiale og </a:t>
            </a:r>
            <a:r>
              <a:rPr lang="nb-NO" dirty="0" err="1"/>
              <a:t>personlege</a:t>
            </a:r>
            <a:r>
              <a:rPr lang="nb-NO" dirty="0"/>
              <a:t> forhold, jf. § 16-1 tredje ledd og § 16-2 tredje ledd. Fylkeskommunen har </a:t>
            </a:r>
            <a:r>
              <a:rPr lang="nb-NO" dirty="0" err="1"/>
              <a:t>tidlegare</a:t>
            </a:r>
            <a:r>
              <a:rPr lang="nb-NO" dirty="0"/>
              <a:t> </a:t>
            </a:r>
            <a:r>
              <a:rPr lang="nb-NO" dirty="0" err="1"/>
              <a:t>ikkje</a:t>
            </a:r>
            <a:r>
              <a:rPr lang="nb-NO" dirty="0"/>
              <a:t> hatt ei slik plikt for </a:t>
            </a:r>
            <a:r>
              <a:rPr lang="nb-NO" dirty="0" err="1"/>
              <a:t>dei</a:t>
            </a:r>
            <a:r>
              <a:rPr lang="nb-NO" dirty="0"/>
              <a:t> som har læretid i bedrift.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u="none" dirty="0"/>
          </a:p>
          <a:p>
            <a:r>
              <a:rPr lang="nb-NO" b="1" u="none" dirty="0"/>
              <a:t>Utvida målgruppe for </a:t>
            </a:r>
            <a:r>
              <a:rPr lang="nb-NO" b="1" u="none" dirty="0" err="1"/>
              <a:t>oppfølgingstenesta</a:t>
            </a:r>
            <a:endParaRPr lang="nb-NO" b="1" u="none" dirty="0"/>
          </a:p>
          <a:p>
            <a:r>
              <a:rPr lang="nb-NO" u="none" dirty="0"/>
              <a:t>Her er målgruppa utvida </a:t>
            </a:r>
            <a:r>
              <a:rPr lang="nb-NO" u="none" dirty="0" err="1"/>
              <a:t>frå</a:t>
            </a:r>
            <a:r>
              <a:rPr lang="nb-NO" u="none" dirty="0"/>
              <a:t> 16-21 år til 16-24 år. Dette står i ny § 9-4.</a:t>
            </a:r>
          </a:p>
        </p:txBody>
      </p:sp>
      <p:sp>
        <p:nvSpPr>
          <p:cNvPr id="4" name="Plassholder for lysbildenummer 3"/>
          <p:cNvSpPr>
            <a:spLocks noGrp="1"/>
          </p:cNvSpPr>
          <p:nvPr>
            <p:ph type="sldNum" sz="quarter" idx="5"/>
          </p:nvPr>
        </p:nvSpPr>
        <p:spPr/>
        <p:txBody>
          <a:bodyPr/>
          <a:lstStyle/>
          <a:p>
            <a:fld id="{D4B5DD92-EFA8-4D31-927F-F50CBB7B10E8}" type="slidenum">
              <a:rPr lang="nb-NO" smtClean="0"/>
              <a:t>5</a:t>
            </a:fld>
            <a:endParaRPr lang="nb-NO"/>
          </a:p>
        </p:txBody>
      </p:sp>
    </p:spTree>
    <p:extLst>
      <p:ext uri="{BB962C8B-B14F-4D97-AF65-F5344CB8AC3E}">
        <p14:creationId xmlns:p14="http://schemas.microsoft.com/office/powerpoint/2010/main" val="309044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som har skjedd med ny opplæringslov, er at den potensielle gruppa hos oss med rett til utdanning vil </a:t>
            </a:r>
            <a:r>
              <a:rPr lang="nb-NO" dirty="0" err="1"/>
              <a:t>auke</a:t>
            </a:r>
            <a:r>
              <a:rPr lang="nb-NO" dirty="0"/>
              <a:t> stort. Det er </a:t>
            </a:r>
            <a:r>
              <a:rPr lang="nb-NO" dirty="0" err="1"/>
              <a:t>vanskeleg</a:t>
            </a:r>
            <a:r>
              <a:rPr lang="nb-NO" dirty="0"/>
              <a:t> å sjå for seg innsette som </a:t>
            </a:r>
            <a:r>
              <a:rPr lang="nb-NO" dirty="0" err="1"/>
              <a:t>ønskjer</a:t>
            </a:r>
            <a:r>
              <a:rPr lang="nb-NO" dirty="0"/>
              <a:t> ei eller anna form for opplæring, og som </a:t>
            </a:r>
            <a:r>
              <a:rPr lang="nb-NO" dirty="0" err="1"/>
              <a:t>ikkje</a:t>
            </a:r>
            <a:r>
              <a:rPr lang="nb-NO" dirty="0"/>
              <a:t> har rett til det. Sjølvsagt er det enkelte unntak: Dei </a:t>
            </a:r>
            <a:r>
              <a:rPr lang="nb-NO" dirty="0" err="1"/>
              <a:t>utan</a:t>
            </a:r>
            <a:r>
              <a:rPr lang="nb-NO" dirty="0"/>
              <a:t> </a:t>
            </a:r>
            <a:r>
              <a:rPr lang="nb-NO" dirty="0" err="1"/>
              <a:t>opphaldsrett</a:t>
            </a:r>
            <a:r>
              <a:rPr lang="nb-NO" dirty="0"/>
              <a:t> har framleis </a:t>
            </a:r>
            <a:r>
              <a:rPr lang="nb-NO" dirty="0" err="1"/>
              <a:t>ikkje</a:t>
            </a:r>
            <a:r>
              <a:rPr lang="nb-NO" dirty="0"/>
              <a:t> rett til opplæring etter opplæringslova. Lova gjeld framleis </a:t>
            </a:r>
            <a:r>
              <a:rPr lang="nb-NO" dirty="0" err="1"/>
              <a:t>berre</a:t>
            </a:r>
            <a:r>
              <a:rPr lang="nb-NO" dirty="0"/>
              <a:t> for </a:t>
            </a:r>
            <a:r>
              <a:rPr lang="nb-NO" dirty="0" err="1"/>
              <a:t>dei</a:t>
            </a:r>
            <a:r>
              <a:rPr lang="nb-NO" dirty="0"/>
              <a:t> med </a:t>
            </a:r>
            <a:r>
              <a:rPr lang="nb-NO" dirty="0" err="1"/>
              <a:t>lovleg</a:t>
            </a:r>
            <a:r>
              <a:rPr lang="nb-NO" dirty="0"/>
              <a:t> </a:t>
            </a:r>
            <a:r>
              <a:rPr lang="nb-NO" dirty="0" err="1"/>
              <a:t>opphald</a:t>
            </a:r>
            <a:r>
              <a:rPr lang="nb-NO" dirty="0"/>
              <a:t> i landet. </a:t>
            </a:r>
          </a:p>
          <a:p>
            <a:endParaRPr lang="nb-NO" dirty="0"/>
          </a:p>
          <a:p>
            <a:r>
              <a:rPr lang="nb-NO" dirty="0"/>
              <a:t>Utover det, så vil </a:t>
            </a:r>
            <a:r>
              <a:rPr lang="nb-NO" dirty="0" err="1"/>
              <a:t>dei</a:t>
            </a:r>
            <a:r>
              <a:rPr lang="nb-NO" dirty="0"/>
              <a:t> fleste kunne </a:t>
            </a:r>
            <a:r>
              <a:rPr lang="nb-NO" dirty="0" err="1"/>
              <a:t>gjere</a:t>
            </a:r>
            <a:r>
              <a:rPr lang="nb-NO" dirty="0"/>
              <a:t> seg nytte av </a:t>
            </a:r>
            <a:r>
              <a:rPr lang="nb-NO" dirty="0" err="1"/>
              <a:t>ein</a:t>
            </a:r>
            <a:r>
              <a:rPr lang="nb-NO" dirty="0"/>
              <a:t> eller anna rett til opplæring. Om det er </a:t>
            </a:r>
            <a:r>
              <a:rPr lang="nb-NO" dirty="0" err="1"/>
              <a:t>førebuande</a:t>
            </a:r>
            <a:r>
              <a:rPr lang="nb-NO" dirty="0"/>
              <a:t> opplæring for </a:t>
            </a:r>
            <a:r>
              <a:rPr lang="nb-NO" dirty="0" err="1"/>
              <a:t>vaksne</a:t>
            </a:r>
            <a:r>
              <a:rPr lang="nb-NO" dirty="0"/>
              <a:t> (det som </a:t>
            </a:r>
            <a:r>
              <a:rPr lang="nb-NO" dirty="0" err="1"/>
              <a:t>tidlegare</a:t>
            </a:r>
            <a:r>
              <a:rPr lang="nb-NO" dirty="0"/>
              <a:t> var </a:t>
            </a:r>
            <a:r>
              <a:rPr lang="nb-NO" dirty="0" err="1"/>
              <a:t>grunnskuleopplæring</a:t>
            </a:r>
            <a:r>
              <a:rPr lang="nb-NO" dirty="0"/>
              <a:t>), om det er ordinær </a:t>
            </a:r>
            <a:r>
              <a:rPr lang="nb-NO" dirty="0" err="1"/>
              <a:t>vidaregåande</a:t>
            </a:r>
            <a:r>
              <a:rPr lang="nb-NO" dirty="0"/>
              <a:t> opplæring, eller </a:t>
            </a:r>
            <a:r>
              <a:rPr lang="nb-NO" dirty="0" err="1"/>
              <a:t>vgs</a:t>
            </a:r>
            <a:r>
              <a:rPr lang="nb-NO" dirty="0"/>
              <a:t> for </a:t>
            </a:r>
            <a:r>
              <a:rPr lang="nb-NO" dirty="0" err="1"/>
              <a:t>vaksne</a:t>
            </a:r>
            <a:r>
              <a:rPr lang="nb-NO" dirty="0"/>
              <a:t>, om det er påbygg til studiekompetanse eller om det er </a:t>
            </a:r>
            <a:r>
              <a:rPr lang="nb-NO" dirty="0" err="1"/>
              <a:t>yrkesfagleg</a:t>
            </a:r>
            <a:r>
              <a:rPr lang="nb-NO" dirty="0"/>
              <a:t> </a:t>
            </a:r>
            <a:r>
              <a:rPr lang="nb-NO" dirty="0" err="1"/>
              <a:t>rekvalifisering</a:t>
            </a:r>
            <a:r>
              <a:rPr lang="nb-NO" dirty="0"/>
              <a:t>, er </a:t>
            </a:r>
            <a:r>
              <a:rPr lang="nb-NO" dirty="0" err="1"/>
              <a:t>ikkje</a:t>
            </a:r>
            <a:r>
              <a:rPr lang="nb-NO" dirty="0"/>
              <a:t> så viktig akkurat no. Det som er </a:t>
            </a:r>
            <a:r>
              <a:rPr lang="nb-NO" dirty="0" err="1"/>
              <a:t>greitt</a:t>
            </a:r>
            <a:r>
              <a:rPr lang="nb-NO" dirty="0"/>
              <a:t> å ha i mente, er at målgruppa vår, over natta, eller over sommeren kanskje, blir </a:t>
            </a:r>
            <a:r>
              <a:rPr lang="nb-NO" dirty="0" err="1"/>
              <a:t>mykje</a:t>
            </a:r>
            <a:r>
              <a:rPr lang="nb-NO" dirty="0"/>
              <a:t> større. </a:t>
            </a:r>
          </a:p>
          <a:p>
            <a:endParaRPr lang="nb-NO" dirty="0"/>
          </a:p>
          <a:p>
            <a:r>
              <a:rPr lang="nb-NO" dirty="0"/>
              <a:t>Kanskje er det </a:t>
            </a:r>
            <a:r>
              <a:rPr lang="nb-NO" dirty="0" err="1"/>
              <a:t>greitt</a:t>
            </a:r>
            <a:r>
              <a:rPr lang="nb-NO" dirty="0"/>
              <a:t> å ha dette i </a:t>
            </a:r>
            <a:r>
              <a:rPr lang="nb-NO" dirty="0" err="1"/>
              <a:t>tankane</a:t>
            </a:r>
            <a:r>
              <a:rPr lang="nb-NO" dirty="0"/>
              <a:t> når det gjeld kartlegging og rådgiving også?</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134535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først kan det </a:t>
            </a:r>
            <a:r>
              <a:rPr lang="nb-NO" dirty="0" err="1"/>
              <a:t>vere</a:t>
            </a:r>
            <a:r>
              <a:rPr lang="nb-NO" dirty="0"/>
              <a:t> </a:t>
            </a:r>
            <a:r>
              <a:rPr lang="nb-NO" dirty="0" err="1"/>
              <a:t>greitt</a:t>
            </a:r>
            <a:r>
              <a:rPr lang="nb-NO" dirty="0"/>
              <a:t> å gå litt inn på kva som ligg i </a:t>
            </a:r>
            <a:r>
              <a:rPr lang="nb-NO" dirty="0" err="1"/>
              <a:t>desse</a:t>
            </a:r>
            <a:r>
              <a:rPr lang="nb-NO" dirty="0"/>
              <a:t> </a:t>
            </a:r>
            <a:r>
              <a:rPr lang="nb-NO" dirty="0" err="1"/>
              <a:t>rettane</a:t>
            </a:r>
            <a:r>
              <a:rPr lang="nb-NO" dirty="0"/>
              <a:t>. Alt er </a:t>
            </a:r>
            <a:r>
              <a:rPr lang="nb-NO" dirty="0" err="1"/>
              <a:t>ikkje</a:t>
            </a:r>
            <a:r>
              <a:rPr lang="nb-NO" dirty="0"/>
              <a:t> nytt, det meste er </a:t>
            </a:r>
            <a:r>
              <a:rPr lang="nb-NO" dirty="0" err="1"/>
              <a:t>vidareføring</a:t>
            </a:r>
            <a:r>
              <a:rPr lang="nb-NO" dirty="0"/>
              <a:t> eller utviding av </a:t>
            </a:r>
            <a:r>
              <a:rPr lang="nb-NO" dirty="0" err="1"/>
              <a:t>allereie</a:t>
            </a:r>
            <a:r>
              <a:rPr lang="nb-NO" dirty="0"/>
              <a:t> </a:t>
            </a:r>
            <a:r>
              <a:rPr lang="nb-NO" dirty="0" err="1"/>
              <a:t>eksisterande</a:t>
            </a:r>
            <a:r>
              <a:rPr lang="nb-NO" dirty="0"/>
              <a:t> </a:t>
            </a:r>
            <a:r>
              <a:rPr lang="nb-NO" dirty="0" err="1"/>
              <a:t>rettar</a:t>
            </a:r>
            <a:r>
              <a:rPr lang="nb-NO"/>
              <a:t>. </a:t>
            </a:r>
            <a:endParaRPr lang="nb-NO" dirty="0"/>
          </a:p>
          <a:p>
            <a:endParaRPr lang="nb-NO" dirty="0"/>
          </a:p>
          <a:p>
            <a:r>
              <a:rPr lang="nb-NO" dirty="0" err="1"/>
              <a:t>Eit</a:t>
            </a:r>
            <a:r>
              <a:rPr lang="nb-NO" dirty="0"/>
              <a:t> av </a:t>
            </a:r>
            <a:r>
              <a:rPr lang="nb-NO" dirty="0" err="1"/>
              <a:t>dei</a:t>
            </a:r>
            <a:r>
              <a:rPr lang="nb-NO" dirty="0"/>
              <a:t> </a:t>
            </a:r>
            <a:r>
              <a:rPr lang="nb-NO" dirty="0" err="1"/>
              <a:t>viktigaste</a:t>
            </a:r>
            <a:r>
              <a:rPr lang="nb-NO" dirty="0"/>
              <a:t> grepa i fullføringsreformen er å innføre </a:t>
            </a:r>
            <a:r>
              <a:rPr lang="nb-NO" dirty="0" err="1"/>
              <a:t>ein</a:t>
            </a:r>
            <a:r>
              <a:rPr lang="nb-NO" dirty="0"/>
              <a:t> rett til å </a:t>
            </a:r>
            <a:r>
              <a:rPr lang="nb-NO" b="1" dirty="0"/>
              <a:t>fullføre</a:t>
            </a:r>
            <a:r>
              <a:rPr lang="nb-NO" dirty="0"/>
              <a:t> </a:t>
            </a:r>
            <a:r>
              <a:rPr lang="nb-NO" dirty="0" err="1"/>
              <a:t>vidaregåande</a:t>
            </a:r>
            <a:r>
              <a:rPr lang="nb-NO" dirty="0"/>
              <a:t> opplæring. Etter dagens opplæringslov har </a:t>
            </a:r>
            <a:r>
              <a:rPr lang="nb-NO" dirty="0" err="1"/>
              <a:t>ein</a:t>
            </a:r>
            <a:r>
              <a:rPr lang="nb-NO" dirty="0"/>
              <a:t> rett til tre års </a:t>
            </a:r>
            <a:r>
              <a:rPr lang="nb-NO" dirty="0" err="1"/>
              <a:t>heiltids</a:t>
            </a:r>
            <a:r>
              <a:rPr lang="nb-NO" dirty="0"/>
              <a:t> </a:t>
            </a:r>
            <a:r>
              <a:rPr lang="nb-NO" dirty="0" err="1"/>
              <a:t>vidaregåande</a:t>
            </a:r>
            <a:r>
              <a:rPr lang="nb-NO" dirty="0"/>
              <a:t> opplæring, eventuelt den opplæringstida som er fastsett i læreplanen dersom læreplanen </a:t>
            </a:r>
            <a:r>
              <a:rPr lang="nb-NO" dirty="0" err="1"/>
              <a:t>føreset</a:t>
            </a:r>
            <a:r>
              <a:rPr lang="nb-NO" dirty="0"/>
              <a:t> lengre opplæringstid enn tre år. </a:t>
            </a:r>
          </a:p>
          <a:p>
            <a:endParaRPr lang="nb-NO" dirty="0"/>
          </a:p>
          <a:p>
            <a:r>
              <a:rPr lang="nb-NO" dirty="0"/>
              <a:t>Etter ny lov har </a:t>
            </a:r>
            <a:r>
              <a:rPr lang="nb-NO" dirty="0" err="1"/>
              <a:t>ein</a:t>
            </a:r>
            <a:r>
              <a:rPr lang="nb-NO" dirty="0"/>
              <a:t> har rett til </a:t>
            </a:r>
            <a:r>
              <a:rPr lang="nb-NO" dirty="0" err="1"/>
              <a:t>vidaregåande</a:t>
            </a:r>
            <a:r>
              <a:rPr lang="nb-NO" dirty="0"/>
              <a:t> opplæring fram til </a:t>
            </a:r>
            <a:r>
              <a:rPr lang="nb-NO" dirty="0" err="1"/>
              <a:t>ein</a:t>
            </a:r>
            <a:r>
              <a:rPr lang="nb-NO" dirty="0"/>
              <a:t> har fått studie- eller yrkeskompetanse. Det er altså </a:t>
            </a:r>
            <a:r>
              <a:rPr lang="nb-NO" dirty="0" err="1"/>
              <a:t>ein</a:t>
            </a:r>
            <a:r>
              <a:rPr lang="nb-NO" dirty="0"/>
              <a:t> </a:t>
            </a:r>
            <a:r>
              <a:rPr lang="nb-NO" dirty="0" err="1"/>
              <a:t>tidsuavgrensa</a:t>
            </a:r>
            <a:r>
              <a:rPr lang="nb-NO" dirty="0"/>
              <a:t> rett. </a:t>
            </a:r>
          </a:p>
          <a:p>
            <a:endParaRPr lang="nb-NO" dirty="0"/>
          </a:p>
          <a:p>
            <a:r>
              <a:rPr lang="nb-NO" dirty="0"/>
              <a:t>Det </a:t>
            </a:r>
            <a:r>
              <a:rPr lang="nb-NO" dirty="0" err="1"/>
              <a:t>berre</a:t>
            </a:r>
            <a:r>
              <a:rPr lang="nb-NO" dirty="0"/>
              <a:t> ei avgrensing i retten til å fullføre, og det er at </a:t>
            </a:r>
            <a:r>
              <a:rPr lang="nb-NO" dirty="0" err="1"/>
              <a:t>ein</a:t>
            </a:r>
            <a:r>
              <a:rPr lang="nb-NO" dirty="0"/>
              <a:t> </a:t>
            </a:r>
            <a:r>
              <a:rPr lang="nb-NO" dirty="0" err="1"/>
              <a:t>ikkje</a:t>
            </a:r>
            <a:r>
              <a:rPr lang="nb-NO" dirty="0"/>
              <a:t> har rett til opplæring i fag som </a:t>
            </a:r>
            <a:r>
              <a:rPr lang="nb-NO" dirty="0" err="1"/>
              <a:t>allereie</a:t>
            </a:r>
            <a:r>
              <a:rPr lang="nb-NO" dirty="0"/>
              <a:t> er bestått. Det er altså </a:t>
            </a:r>
            <a:r>
              <a:rPr lang="nb-NO" dirty="0" err="1"/>
              <a:t>ikkje</a:t>
            </a:r>
            <a:r>
              <a:rPr lang="nb-NO" dirty="0"/>
              <a:t> gitt </a:t>
            </a:r>
            <a:r>
              <a:rPr lang="nb-NO" dirty="0" err="1"/>
              <a:t>ein</a:t>
            </a:r>
            <a:r>
              <a:rPr lang="nb-NO" dirty="0"/>
              <a:t> rett til å </a:t>
            </a:r>
            <a:r>
              <a:rPr lang="nb-NO" dirty="0" err="1"/>
              <a:t>forbetre</a:t>
            </a:r>
            <a:r>
              <a:rPr lang="nb-NO" dirty="0"/>
              <a:t> </a:t>
            </a:r>
            <a:r>
              <a:rPr lang="nb-NO" dirty="0" err="1"/>
              <a:t>karakterane</a:t>
            </a:r>
            <a:r>
              <a:rPr lang="nb-NO" dirty="0"/>
              <a:t>. Då må </a:t>
            </a:r>
            <a:r>
              <a:rPr lang="nb-NO" dirty="0" err="1"/>
              <a:t>ein</a:t>
            </a:r>
            <a:r>
              <a:rPr lang="nb-NO" dirty="0"/>
              <a:t> ta faget som privatist.</a:t>
            </a:r>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141696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u="none" dirty="0" err="1"/>
              <a:t>Meir</a:t>
            </a:r>
            <a:r>
              <a:rPr lang="nb-NO" b="1" u="none" dirty="0"/>
              <a:t> fleksibilitet og </a:t>
            </a:r>
            <a:r>
              <a:rPr lang="nb-NO" b="1" u="none" dirty="0" err="1"/>
              <a:t>heilskapleg</a:t>
            </a:r>
            <a:r>
              <a:rPr lang="nb-NO" b="1" u="none" dirty="0"/>
              <a:t> opplæring for </a:t>
            </a:r>
            <a:r>
              <a:rPr lang="nb-NO" b="1" u="none" dirty="0" err="1"/>
              <a:t>vaksne</a:t>
            </a:r>
            <a:endParaRPr lang="nb-NO" b="1" u="none" dirty="0"/>
          </a:p>
          <a:p>
            <a:r>
              <a:rPr lang="nb-NO" u="none" dirty="0"/>
              <a:t>Opplæringsbehovet skal </a:t>
            </a:r>
            <a:r>
              <a:rPr lang="nb-NO" u="none" dirty="0" err="1"/>
              <a:t>tilpassast</a:t>
            </a:r>
            <a:r>
              <a:rPr lang="nb-NO" u="none" dirty="0"/>
              <a:t> behovet og livssituasjonen til den </a:t>
            </a:r>
            <a:r>
              <a:rPr lang="nb-NO" u="none" dirty="0" err="1"/>
              <a:t>vaksne</a:t>
            </a:r>
            <a:r>
              <a:rPr lang="nb-NO" u="none" dirty="0"/>
              <a:t>. Opplæringa skal </a:t>
            </a:r>
            <a:r>
              <a:rPr lang="nb-NO" u="none" dirty="0" err="1"/>
              <a:t>byggje</a:t>
            </a:r>
            <a:r>
              <a:rPr lang="nb-NO" u="none" dirty="0"/>
              <a:t> på kompetansen den </a:t>
            </a:r>
            <a:r>
              <a:rPr lang="nb-NO" u="none" dirty="0" err="1"/>
              <a:t>vaksne</a:t>
            </a:r>
            <a:r>
              <a:rPr lang="nb-NO" u="none" dirty="0"/>
              <a:t> </a:t>
            </a:r>
            <a:r>
              <a:rPr lang="nb-NO" u="none" dirty="0" err="1"/>
              <a:t>allereie</a:t>
            </a:r>
            <a:r>
              <a:rPr lang="nb-NO" u="none" dirty="0"/>
              <a:t> har (realkompetanse) sjå kap. 18 og 19. Mange </a:t>
            </a:r>
            <a:r>
              <a:rPr lang="nb-NO" u="none" dirty="0" err="1"/>
              <a:t>rettar</a:t>
            </a:r>
            <a:r>
              <a:rPr lang="nb-NO" u="none" dirty="0"/>
              <a:t> som også </a:t>
            </a:r>
            <a:r>
              <a:rPr lang="nb-NO" u="none" dirty="0" err="1"/>
              <a:t>elevar</a:t>
            </a:r>
            <a:r>
              <a:rPr lang="nb-NO" u="none" dirty="0"/>
              <a:t> har, sjå s. 9</a:t>
            </a:r>
          </a:p>
          <a:p>
            <a:endParaRPr lang="nb-NO" u="none" dirty="0"/>
          </a:p>
          <a:p>
            <a:r>
              <a:rPr lang="nb-NO" b="1" u="none" dirty="0"/>
              <a:t>Opplæring i og på samisk</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lovfesta ein rett til opplæring i samisk for samar i førebuande og vidaregåande opplæring for vaksne, og rett til opplæring på samisk i førebuande opplæring for vaksne i forvaltningsområdet for samiske språk når det er nødvendig for å sikre den vaksne forsvarleg opplæring (§ 19-4, punkt 43.19 i proposisjonen)</a:t>
            </a:r>
            <a:r>
              <a:rPr lang="nn-NO" b="0" i="0" dirty="0">
                <a:solidFill>
                  <a:srgbClr val="333333"/>
                </a:solidFill>
                <a:effectLst/>
                <a:latin typeface="Helvetica Neue"/>
              </a:rPr>
              <a:t>. Med samar er det meint dei som kan skrivast inn i Sametingets valmanntal jf. </a:t>
            </a:r>
            <a:r>
              <a:rPr lang="nn-NO" b="0" i="0" u="none" strike="noStrike" dirty="0">
                <a:solidFill>
                  <a:srgbClr val="DB142C"/>
                </a:solidFill>
                <a:effectLst/>
                <a:latin typeface="Helvetica Neue"/>
                <a:hlinkClick r:id="rId3"/>
              </a:rPr>
              <a:t>samelova § 2-6</a:t>
            </a:r>
            <a:r>
              <a:rPr lang="nn-NO" b="0" i="0" dirty="0">
                <a:solidFill>
                  <a:srgbClr val="333333"/>
                </a:solidFill>
                <a:effectLst/>
                <a:latin typeface="Helvetica Neue"/>
              </a:rPr>
              <a:t> første ledd, og barna deira. Det er ikkje krav om at ein faktisk er registrert i valmanntalet, jf. «kan». Retten til opplæring på samisk i opplæringa for vaksne er ikkje den same som retten til opplæring på samisk for barn og unge etter </a:t>
            </a:r>
            <a:r>
              <a:rPr lang="nn-NO" b="0" i="0" u="none" strike="noStrike" dirty="0">
                <a:solidFill>
                  <a:srgbClr val="DB142C"/>
                </a:solidFill>
                <a:effectLst/>
                <a:latin typeface="Helvetica Neue"/>
                <a:hlinkClick r:id="rId4"/>
              </a:rPr>
              <a:t>§ 3-2</a:t>
            </a:r>
            <a:r>
              <a:rPr lang="nn-NO" b="0" i="0" dirty="0">
                <a:solidFill>
                  <a:srgbClr val="333333"/>
                </a:solidFill>
                <a:effectLst/>
                <a:latin typeface="Helvetica Neue"/>
              </a:rPr>
              <a:t>. Vilkåret for retten til opplæring på samisk er at det er «nødvendig for å få forsvarleg utbytte av opplæringa». I praksis har deltakarar i opplæringa for vaksne berre rett til opplæring på samisk dersom dei ikkje kan følgje opplæringa på norsk. </a:t>
            </a:r>
          </a:p>
          <a:p>
            <a:pPr marL="0" indent="0" algn="l">
              <a:buFont typeface="Arial" panose="020B0604020202020204" pitchFamily="34" charset="0"/>
              <a:buNone/>
            </a:pP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r>
              <a:rPr lang="nn-NO" b="1" i="0" dirty="0">
                <a:solidFill>
                  <a:srgbClr val="333333"/>
                </a:solidFill>
                <a:effectLst/>
                <a:latin typeface="Open Sans" panose="020B0606030504020204" pitchFamily="34" charset="0"/>
              </a:rPr>
              <a:t>Opplæring i teiknspråk</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innført ein rett til opplæring i teiknspråk for </a:t>
            </a:r>
            <a:r>
              <a:rPr lang="nb-NO" noProof="0" dirty="0" err="1"/>
              <a:t>deltakarar</a:t>
            </a:r>
            <a:r>
              <a:rPr lang="nb-NO" noProof="0" dirty="0"/>
              <a:t> med </a:t>
            </a:r>
            <a:r>
              <a:rPr lang="nb-NO" noProof="0" dirty="0" err="1"/>
              <a:t>høyrselshemming</a:t>
            </a:r>
            <a:r>
              <a:rPr lang="nb-NO" noProof="0" dirty="0"/>
              <a:t>, og rett til opplæring ved bruk av </a:t>
            </a:r>
            <a:r>
              <a:rPr lang="nb-NO" noProof="0" dirty="0" err="1"/>
              <a:t>teiknspråktolk</a:t>
            </a:r>
            <a:r>
              <a:rPr lang="nb-NO" noProof="0" dirty="0"/>
              <a:t> </a:t>
            </a:r>
            <a:r>
              <a:rPr lang="nb-NO" b="0" noProof="0" dirty="0"/>
              <a:t>eller på </a:t>
            </a:r>
            <a:r>
              <a:rPr lang="nb-NO" noProof="0" dirty="0" err="1"/>
              <a:t>teiknspråk</a:t>
            </a:r>
            <a:r>
              <a:rPr lang="nb-NO" noProof="0" dirty="0"/>
              <a:t> (§ 19-9).</a:t>
            </a:r>
            <a:r>
              <a:rPr lang="nn-NO" b="0" i="0" dirty="0">
                <a:solidFill>
                  <a:srgbClr val="333333"/>
                </a:solidFill>
                <a:effectLst/>
                <a:latin typeface="Helvetica Neue"/>
              </a:rPr>
              <a:t> Vaksne deltakarar har ikkje rett til eit visst timetal med opplæring i norsk teiknspråk. Deltakarane har berre rett til å få opplæring på teiknspråk, altså opplæring gitt av ein teiknspråkleg lærar, dersom det finst slike tilbod som den vaksne blir tatt inn til. </a:t>
            </a:r>
          </a:p>
          <a:p>
            <a:pPr marL="0" indent="0" algn="l">
              <a:buFont typeface="Arial" panose="020B0604020202020204" pitchFamily="34" charset="0"/>
              <a:buNone/>
            </a:pPr>
            <a:endParaRPr lang="nn-NO" b="0" i="0" dirty="0">
              <a:solidFill>
                <a:srgbClr val="333333"/>
              </a:solidFill>
              <a:effectLst/>
              <a:latin typeface="Helvetica Neue"/>
            </a:endParaRPr>
          </a:p>
          <a:p>
            <a:pPr marL="0" indent="0" algn="l">
              <a:buFont typeface="Arial" panose="020B0604020202020204" pitchFamily="34" charset="0"/>
              <a:buNone/>
            </a:pPr>
            <a:r>
              <a:rPr lang="nb-NO" b="1" noProof="0" dirty="0"/>
              <a:t>Opplæring i punktskrift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err="1"/>
              <a:t>Deltakarar</a:t>
            </a:r>
            <a:r>
              <a:rPr lang="nb-NO" noProof="0" dirty="0"/>
              <a:t> har rett til opplæring i punktskrift etter §§ 3-5 og 6-4 (§ 19-10 og punkt 43.21 i </a:t>
            </a:r>
            <a:r>
              <a:rPr lang="nb-NO" noProof="0" dirty="0" err="1"/>
              <a:t>prop</a:t>
            </a:r>
            <a:r>
              <a:rPr lang="nb-NO" noProof="0" dirty="0"/>
              <a:t>). Dei har også rett til mobilitetstrening, men </a:t>
            </a:r>
            <a:r>
              <a:rPr lang="nb-NO" noProof="0" dirty="0" err="1"/>
              <a:t>ikkje</a:t>
            </a:r>
            <a:r>
              <a:rPr lang="nb-NO" noProof="0" dirty="0"/>
              <a:t> </a:t>
            </a:r>
            <a:r>
              <a:rPr lang="nb-NO" noProof="0" dirty="0" err="1"/>
              <a:t>eit</a:t>
            </a:r>
            <a:r>
              <a:rPr lang="nb-NO" noProof="0" dirty="0"/>
              <a:t> visst  </a:t>
            </a:r>
            <a:r>
              <a:rPr lang="nb-NO" noProof="0" dirty="0" err="1"/>
              <a:t>timetal</a:t>
            </a:r>
            <a:r>
              <a:rPr lang="nb-NO" noProof="0" dirty="0"/>
              <a:t>.</a:t>
            </a:r>
          </a:p>
          <a:p>
            <a:pPr marL="0" indent="0" algn="l">
              <a:buFont typeface="Arial" panose="020B0604020202020204" pitchFamily="34" charset="0"/>
              <a:buNone/>
            </a:pP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r>
              <a:rPr lang="nn-NO" b="1" i="0" dirty="0">
                <a:solidFill>
                  <a:srgbClr val="333333"/>
                </a:solidFill>
                <a:effectLst/>
                <a:latin typeface="Open Sans" panose="020B0606030504020204" pitchFamily="34" charset="0"/>
              </a:rPr>
              <a:t>Særskild språkopplæring og forsterka opplæring i norsk</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lovfesta ein rett til særskild språkopplæring i førebuande opplæring for vaksne (§ 19-8, og punkt 43.20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 Sjå også ny lov § 3-6.</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også innført ein rett til forsterka opplæring i norsk for vaksne i vidaregåande opplæring fram til dei kan norsk godt nok til å følgje den vanlege opplæringa (§ 19-8 og punkt 43.20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a:t>
            </a:r>
            <a:r>
              <a:rPr lang="nn-NO" b="0" i="0" dirty="0">
                <a:solidFill>
                  <a:srgbClr val="333333"/>
                </a:solidFill>
                <a:effectLst/>
                <a:latin typeface="Helvetica Neue"/>
              </a:rPr>
              <a:t> Deltakarar i opplæringa for vaksne har ikkje rett til morsmålsopplæring og tospråkleg opplæring i fag. Fylkeskommunane kan likevel velje å tilby dette.</a:t>
            </a:r>
            <a:endParaRPr lang="nn-NO"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noProof="0" dirty="0"/>
              <a:t>Individuell tilrettelegging</a:t>
            </a:r>
          </a:p>
          <a:p>
            <a:pPr algn="l"/>
            <a:r>
              <a:rPr lang="nn-NO" b="0" i="0" dirty="0">
                <a:solidFill>
                  <a:srgbClr val="333333"/>
                </a:solidFill>
                <a:effectLst/>
                <a:latin typeface="Open Sans" panose="020B0606030504020204" pitchFamily="34" charset="0"/>
              </a:rPr>
              <a:t>Det er innført ein rett til individuell tilrettelegging av opplæringa for vaksne i vidaregåande opplæring som er meir avgrensa enn for barn og unge (§ 19-5 og punkt 43.16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 Der står det at deltakarar i vidaregåande opplæring med nedsett funksjonsevne eller særskilde behov har rett til eigna tilrettelegging av lærestad, undervisning, læremiddel og eksamen, for å sikre likeverdige moglegheiter til opplæring. Det er i fjerde ledd vist til at retten ikkje gjeld tilrettelegging som inneber ei uforholdsmessig byrde for fylkeskommunen.</a:t>
            </a:r>
            <a:r>
              <a:rPr lang="nn-NO" b="0" i="0" dirty="0">
                <a:solidFill>
                  <a:srgbClr val="333333"/>
                </a:solidFill>
                <a:effectLst/>
                <a:latin typeface="Helvetica Neue"/>
              </a:rPr>
              <a:t> </a:t>
            </a: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r>
              <a:rPr lang="nn-NO" b="1" i="0" dirty="0">
                <a:solidFill>
                  <a:srgbClr val="333333"/>
                </a:solidFill>
                <a:effectLst/>
                <a:latin typeface="Open Sans" panose="020B0606030504020204" pitchFamily="34" charset="0"/>
              </a:rPr>
              <a:t>Velje målform</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innført ein rett til å velje målform på eige skriftleg arbeid i førebuande og vidaregåande opplæring for vaksne, (§ 19-3 og punkt 43.18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a:t>
            </a:r>
          </a:p>
          <a:p>
            <a:pPr marL="0" indent="0" algn="l">
              <a:buFont typeface="Arial" panose="020B0604020202020204" pitchFamily="34" charset="0"/>
              <a:buNone/>
            </a:pP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r>
              <a:rPr lang="nn-NO" b="1" i="0" dirty="0">
                <a:solidFill>
                  <a:srgbClr val="333333"/>
                </a:solidFill>
                <a:effectLst/>
                <a:latin typeface="Open Sans" panose="020B0606030504020204" pitchFamily="34" charset="0"/>
              </a:rPr>
              <a:t>Rådgiving</a:t>
            </a:r>
          </a:p>
          <a:p>
            <a:pPr marL="0" indent="0" algn="l">
              <a:buFont typeface="Arial" panose="020B0604020202020204" pitchFamily="34" charset="0"/>
              <a:buNone/>
            </a:pPr>
            <a:r>
              <a:rPr lang="nn-NO" b="0" i="0" dirty="0">
                <a:solidFill>
                  <a:srgbClr val="333333"/>
                </a:solidFill>
                <a:effectLst/>
                <a:latin typeface="Open Sans" panose="020B0606030504020204" pitchFamily="34" charset="0"/>
              </a:rPr>
              <a:t>Det er innført ei plikt for kommunen og fylkeskommunen til å ha tilbod om rådgiving om utdannings- og yrkesval i førebuande og vidaregåande opplæring for vaksne, (§ 19-12 ,punkt 43.27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 Dette inneber ikkje ein individuell rett.</a:t>
            </a:r>
          </a:p>
          <a:p>
            <a:pPr marL="0" indent="0" algn="l">
              <a:buFont typeface="Arial" panose="020B0604020202020204" pitchFamily="34" charset="0"/>
              <a:buNone/>
            </a:pPr>
            <a:endParaRPr lang="nn-NO" b="0" i="0" dirty="0">
              <a:solidFill>
                <a:srgbClr val="333333"/>
              </a:solidFill>
              <a:effectLst/>
              <a:latin typeface="Open Sans" panose="020B0606030504020204" pitchFamily="34" charset="0"/>
            </a:endParaRPr>
          </a:p>
          <a:p>
            <a:pPr marL="0" indent="0" algn="l">
              <a:buFont typeface="Arial" panose="020B0604020202020204" pitchFamily="34" charset="0"/>
              <a:buNone/>
            </a:pPr>
            <a:r>
              <a:rPr lang="nn-NO" b="1" i="0" dirty="0">
                <a:solidFill>
                  <a:srgbClr val="333333"/>
                </a:solidFill>
                <a:effectLst/>
                <a:latin typeface="Open Sans" panose="020B0606030504020204" pitchFamily="34" charset="0"/>
              </a:rPr>
              <a:t>Skyss</a:t>
            </a:r>
          </a:p>
          <a:p>
            <a:pPr algn="l">
              <a:buFont typeface="Arial" panose="020B0604020202020204" pitchFamily="34" charset="0"/>
              <a:buNone/>
            </a:pPr>
            <a:r>
              <a:rPr lang="nn-NO" b="0" i="0" dirty="0">
                <a:solidFill>
                  <a:srgbClr val="333333"/>
                </a:solidFill>
                <a:effectLst/>
                <a:latin typeface="Open Sans" panose="020B0606030504020204" pitchFamily="34" charset="0"/>
              </a:rPr>
              <a:t>Det er innført ein rett til skyss på same måte som for ungdom (§ 9-1) for dei mellom 19 og 25 år som vel vidaregåande opplæring for vaksne (§ 21-1 og punkt 43.28)</a:t>
            </a:r>
          </a:p>
          <a:p>
            <a:pPr algn="l">
              <a:buFont typeface="Arial" panose="020B0604020202020204" pitchFamily="34" charset="0"/>
              <a:buNone/>
            </a:pPr>
            <a:endParaRPr lang="nn-NO" b="0" i="0" dirty="0">
              <a:solidFill>
                <a:srgbClr val="333333"/>
              </a:solidFill>
              <a:effectLst/>
              <a:latin typeface="Open Sans" panose="020B0606030504020204" pitchFamily="34" charset="0"/>
            </a:endParaRPr>
          </a:p>
          <a:p>
            <a:pPr algn="l">
              <a:buFont typeface="Arial" panose="020B0604020202020204" pitchFamily="34" charset="0"/>
              <a:buNone/>
            </a:pPr>
            <a:r>
              <a:rPr lang="nn-NO" b="1" i="0" dirty="0">
                <a:solidFill>
                  <a:srgbClr val="333333"/>
                </a:solidFill>
                <a:effectLst/>
                <a:latin typeface="Open Sans" panose="020B0606030504020204" pitchFamily="34" charset="0"/>
              </a:rPr>
              <a:t>Læringsmiljø</a:t>
            </a:r>
          </a:p>
          <a:p>
            <a:pPr algn="l">
              <a:buFont typeface="Arial" panose="020B0604020202020204" pitchFamily="34" charset="0"/>
              <a:buNone/>
            </a:pPr>
            <a:r>
              <a:rPr lang="nn-NO" b="0" i="0" dirty="0">
                <a:solidFill>
                  <a:srgbClr val="333333"/>
                </a:solidFill>
                <a:effectLst/>
                <a:latin typeface="Open Sans" panose="020B0606030504020204" pitchFamily="34" charset="0"/>
              </a:rPr>
              <a:t>Det er innført ei plikt for kommunane og fylkeskommunane til å arbeide kontinuerleg for at vaksne deltakarar har eit trygt og godt læringsmiljø, og ei plikt til å gripe inn dersom ein deltakar blir utsett for krenkingar (§ 20-2 og punkt 43.24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a:t>
            </a:r>
          </a:p>
          <a:p>
            <a:pPr algn="l">
              <a:buFont typeface="Arial" panose="020B0604020202020204" pitchFamily="34" charset="0"/>
              <a:buNone/>
            </a:pPr>
            <a:endParaRPr lang="nn-NO" b="0" i="0" dirty="0">
              <a:solidFill>
                <a:srgbClr val="333333"/>
              </a:solidFill>
              <a:effectLst/>
              <a:latin typeface="Open Sans" panose="020B0606030504020204" pitchFamily="34" charset="0"/>
            </a:endParaRPr>
          </a:p>
          <a:p>
            <a:pPr algn="l">
              <a:buFont typeface="Arial" panose="020B0604020202020204" pitchFamily="34" charset="0"/>
              <a:buNone/>
            </a:pPr>
            <a:r>
              <a:rPr lang="nn-NO" b="1" i="0" dirty="0">
                <a:solidFill>
                  <a:srgbClr val="333333"/>
                </a:solidFill>
                <a:effectLst/>
                <a:latin typeface="Open Sans" panose="020B0606030504020204" pitchFamily="34" charset="0"/>
              </a:rPr>
              <a:t>Ulukkesforsikring </a:t>
            </a:r>
          </a:p>
          <a:p>
            <a:pPr algn="l">
              <a:buFont typeface="Arial" panose="020B0604020202020204" pitchFamily="34" charset="0"/>
              <a:buNone/>
            </a:pPr>
            <a:r>
              <a:rPr lang="nn-NO" b="0" i="0" dirty="0">
                <a:solidFill>
                  <a:srgbClr val="333333"/>
                </a:solidFill>
                <a:effectLst/>
                <a:latin typeface="Open Sans" panose="020B0606030504020204" pitchFamily="34" charset="0"/>
              </a:rPr>
              <a:t>Plikten til å sørge for ulukkesforsikring er utvida til også å omfatte personar som deltar i førebuande opplæring for vaksne og vidaregåande opplæring for vaksne (§ 28-8 og punkt 55 i </a:t>
            </a:r>
            <a:r>
              <a:rPr lang="nn-NO" b="0" i="0" dirty="0" err="1">
                <a:solidFill>
                  <a:srgbClr val="333333"/>
                </a:solidFill>
                <a:effectLst/>
                <a:latin typeface="Open Sans" panose="020B0606030504020204" pitchFamily="34" charset="0"/>
              </a:rPr>
              <a:t>prop</a:t>
            </a:r>
            <a:r>
              <a:rPr lang="nn-NO" b="0" i="0" dirty="0">
                <a:solidFill>
                  <a:srgbClr val="333333"/>
                </a:solidFill>
                <a:effectLst/>
                <a:latin typeface="Open Sans" panose="020B0606030504020204" pitchFamily="34" charset="0"/>
              </a:rPr>
              <a:t>.) På same måte som for ungdom gjeld  forsikringa ikkje dei som har teikna kontrakt om læretid i bedrift.</a:t>
            </a:r>
          </a:p>
        </p:txBody>
      </p:sp>
      <p:sp>
        <p:nvSpPr>
          <p:cNvPr id="4" name="Plassholder for lysbildenummer 3"/>
          <p:cNvSpPr>
            <a:spLocks noGrp="1"/>
          </p:cNvSpPr>
          <p:nvPr>
            <p:ph type="sldNum" sz="quarter" idx="5"/>
          </p:nvPr>
        </p:nvSpPr>
        <p:spPr/>
        <p:txBody>
          <a:bodyPr/>
          <a:lstStyle/>
          <a:p>
            <a:fld id="{D4B5DD92-EFA8-4D31-927F-F50CBB7B10E8}" type="slidenum">
              <a:rPr lang="nb-NO" smtClean="0"/>
              <a:t>9</a:t>
            </a:fld>
            <a:endParaRPr lang="nb-NO"/>
          </a:p>
        </p:txBody>
      </p:sp>
    </p:spTree>
    <p:extLst>
      <p:ext uri="{BB962C8B-B14F-4D97-AF65-F5344CB8AC3E}">
        <p14:creationId xmlns:p14="http://schemas.microsoft.com/office/powerpoint/2010/main" val="353042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Eit</a:t>
            </a:r>
            <a:r>
              <a:rPr lang="nb-NO" dirty="0"/>
              <a:t> anna grep som er meint å </a:t>
            </a:r>
            <a:r>
              <a:rPr lang="nb-NO" dirty="0" err="1"/>
              <a:t>fremje</a:t>
            </a:r>
            <a:r>
              <a:rPr lang="nb-NO" dirty="0"/>
              <a:t> fullføring av </a:t>
            </a:r>
            <a:r>
              <a:rPr lang="nb-NO" dirty="0" err="1"/>
              <a:t>vgo</a:t>
            </a:r>
            <a:r>
              <a:rPr lang="nb-NO" dirty="0"/>
              <a:t> er at </a:t>
            </a:r>
            <a:r>
              <a:rPr lang="nb-NO" dirty="0" err="1"/>
              <a:t>ein</a:t>
            </a:r>
            <a:r>
              <a:rPr lang="nb-NO" dirty="0"/>
              <a:t> har gjort ei endring i aldersgrensa for å ha rett til å ta </a:t>
            </a:r>
            <a:r>
              <a:rPr lang="nb-NO" dirty="0" err="1"/>
              <a:t>vidaregåande</a:t>
            </a:r>
            <a:r>
              <a:rPr lang="nb-NO" dirty="0"/>
              <a:t> opplæring organisert for </a:t>
            </a:r>
            <a:r>
              <a:rPr lang="nb-NO" dirty="0" err="1"/>
              <a:t>vaksne</a:t>
            </a:r>
            <a:r>
              <a:rPr lang="nb-NO" dirty="0"/>
              <a:t>, altså </a:t>
            </a:r>
            <a:r>
              <a:rPr lang="nb-NO" dirty="0" err="1"/>
              <a:t>vaksenretten</a:t>
            </a:r>
            <a:r>
              <a:rPr lang="nb-NO" dirty="0"/>
              <a:t>.</a:t>
            </a:r>
          </a:p>
          <a:p>
            <a:endParaRPr lang="nb-NO" dirty="0"/>
          </a:p>
          <a:p>
            <a:r>
              <a:rPr lang="nb-NO" dirty="0"/>
              <a:t>Etter dagens lov skal </a:t>
            </a:r>
            <a:r>
              <a:rPr lang="nb-NO" dirty="0" err="1"/>
              <a:t>personar</a:t>
            </a:r>
            <a:r>
              <a:rPr lang="nb-NO" dirty="0"/>
              <a:t> mellom 16 og 24 år få ordinær </a:t>
            </a:r>
            <a:r>
              <a:rPr lang="nb-NO" dirty="0" err="1"/>
              <a:t>vidaregåande</a:t>
            </a:r>
            <a:r>
              <a:rPr lang="nb-NO" dirty="0"/>
              <a:t> opplæring, det vi </a:t>
            </a:r>
            <a:r>
              <a:rPr lang="nb-NO" dirty="0" err="1"/>
              <a:t>kallar</a:t>
            </a:r>
            <a:r>
              <a:rPr lang="nb-NO" dirty="0"/>
              <a:t> ungdomsrett, </a:t>
            </a:r>
            <a:r>
              <a:rPr lang="nb-NO" dirty="0" err="1"/>
              <a:t>medan</a:t>
            </a:r>
            <a:r>
              <a:rPr lang="nb-NO" dirty="0"/>
              <a:t> </a:t>
            </a:r>
            <a:r>
              <a:rPr lang="nb-NO" dirty="0" err="1"/>
              <a:t>ein</a:t>
            </a:r>
            <a:r>
              <a:rPr lang="nb-NO" dirty="0"/>
              <a:t> har </a:t>
            </a:r>
            <a:r>
              <a:rPr lang="nb-NO" dirty="0" err="1"/>
              <a:t>vaksenrett</a:t>
            </a:r>
            <a:r>
              <a:rPr lang="nb-NO" dirty="0"/>
              <a:t> frå fylte 25 år.</a:t>
            </a:r>
          </a:p>
          <a:p>
            <a:endParaRPr lang="nb-NO" dirty="0"/>
          </a:p>
          <a:p>
            <a:r>
              <a:rPr lang="nb-NO" dirty="0"/>
              <a:t>I ny lov er det foreslått å </a:t>
            </a:r>
            <a:r>
              <a:rPr lang="nb-NO" dirty="0" err="1"/>
              <a:t>vidareføre</a:t>
            </a:r>
            <a:r>
              <a:rPr lang="nb-NO" dirty="0"/>
              <a:t> den øvre aldersgrensa for ungdomsretten, </a:t>
            </a:r>
            <a:r>
              <a:rPr lang="nb-NO" dirty="0" err="1"/>
              <a:t>medan</a:t>
            </a:r>
            <a:r>
              <a:rPr lang="nb-NO" dirty="0"/>
              <a:t> den nedre grensa for </a:t>
            </a:r>
            <a:r>
              <a:rPr lang="nb-NO" dirty="0" err="1"/>
              <a:t>vaksenretten</a:t>
            </a:r>
            <a:r>
              <a:rPr lang="nb-NO" dirty="0"/>
              <a:t> skal </a:t>
            </a:r>
            <a:r>
              <a:rPr lang="nb-NO" dirty="0" err="1"/>
              <a:t>senkast</a:t>
            </a:r>
            <a:r>
              <a:rPr lang="nb-NO" dirty="0"/>
              <a:t>. Endringa medfører at </a:t>
            </a:r>
            <a:r>
              <a:rPr lang="nb-NO" dirty="0" err="1"/>
              <a:t>dei</a:t>
            </a:r>
            <a:r>
              <a:rPr lang="nb-NO" dirty="0"/>
              <a:t> mellom 19 og 25 år kan </a:t>
            </a:r>
            <a:r>
              <a:rPr lang="nb-NO" dirty="0" err="1"/>
              <a:t>velje</a:t>
            </a:r>
            <a:r>
              <a:rPr lang="nb-NO" dirty="0"/>
              <a:t> om </a:t>
            </a:r>
            <a:r>
              <a:rPr lang="nb-NO" dirty="0" err="1"/>
              <a:t>dei</a:t>
            </a:r>
            <a:r>
              <a:rPr lang="nb-NO" dirty="0"/>
              <a:t> vil ha ordinær </a:t>
            </a:r>
            <a:r>
              <a:rPr lang="nb-NO" dirty="0" err="1"/>
              <a:t>vgo</a:t>
            </a:r>
            <a:r>
              <a:rPr lang="nb-NO" dirty="0"/>
              <a:t> eller </a:t>
            </a:r>
            <a:r>
              <a:rPr lang="nb-NO" dirty="0" err="1"/>
              <a:t>vaksenopplæring</a:t>
            </a:r>
            <a:r>
              <a:rPr lang="nb-NO" dirty="0"/>
              <a:t>. </a:t>
            </a:r>
          </a:p>
          <a:p>
            <a:endParaRPr lang="nb-NO" dirty="0"/>
          </a:p>
          <a:p>
            <a:r>
              <a:rPr lang="nb-NO" dirty="0" err="1"/>
              <a:t>Kvifor</a:t>
            </a:r>
            <a:r>
              <a:rPr lang="nb-NO" dirty="0"/>
              <a:t> skal dette føre til at </a:t>
            </a:r>
            <a:r>
              <a:rPr lang="nb-NO" dirty="0" err="1"/>
              <a:t>fleire</a:t>
            </a:r>
            <a:r>
              <a:rPr lang="nb-NO" dirty="0"/>
              <a:t> fullfører? Det er fordi </a:t>
            </a:r>
            <a:r>
              <a:rPr lang="nb-NO" dirty="0" err="1"/>
              <a:t>vgo</a:t>
            </a:r>
            <a:r>
              <a:rPr lang="nb-NO" dirty="0"/>
              <a:t> for </a:t>
            </a:r>
            <a:r>
              <a:rPr lang="nb-NO" dirty="0" err="1"/>
              <a:t>vaksne</a:t>
            </a:r>
            <a:r>
              <a:rPr lang="nb-NO" dirty="0"/>
              <a:t> er </a:t>
            </a:r>
            <a:r>
              <a:rPr lang="nb-NO" dirty="0" err="1"/>
              <a:t>meir</a:t>
            </a:r>
            <a:r>
              <a:rPr lang="nb-NO" dirty="0"/>
              <a:t> fleksibel enn den ordinære </a:t>
            </a:r>
            <a:r>
              <a:rPr lang="nb-NO" dirty="0" err="1"/>
              <a:t>vgo</a:t>
            </a:r>
            <a:r>
              <a:rPr lang="nb-NO" dirty="0"/>
              <a:t>. Fleksibiliteten ligg mellom anna i at det </a:t>
            </a:r>
            <a:r>
              <a:rPr lang="nb-NO" dirty="0" err="1"/>
              <a:t>ikkje</a:t>
            </a:r>
            <a:r>
              <a:rPr lang="nb-NO" dirty="0"/>
              <a:t> er krav til fulltids opplæring, det er </a:t>
            </a:r>
            <a:r>
              <a:rPr lang="nb-NO" dirty="0" err="1"/>
              <a:t>ikkje</a:t>
            </a:r>
            <a:r>
              <a:rPr lang="nb-NO" dirty="0"/>
              <a:t> </a:t>
            </a:r>
            <a:r>
              <a:rPr lang="nb-NO" dirty="0" err="1"/>
              <a:t>eit</a:t>
            </a:r>
            <a:r>
              <a:rPr lang="nb-NO" dirty="0"/>
              <a:t> fastsett </a:t>
            </a:r>
            <a:r>
              <a:rPr lang="nb-NO" dirty="0" err="1"/>
              <a:t>timetal</a:t>
            </a:r>
            <a:r>
              <a:rPr lang="nb-NO" dirty="0"/>
              <a:t> og opplæringa skal </a:t>
            </a:r>
            <a:r>
              <a:rPr lang="nb-NO" dirty="0" err="1"/>
              <a:t>byggje</a:t>
            </a:r>
            <a:r>
              <a:rPr lang="nb-NO" dirty="0"/>
              <a:t> på realkompetansen personen har frå før. Opplæringa skal også </a:t>
            </a:r>
            <a:r>
              <a:rPr lang="nb-NO" dirty="0" err="1"/>
              <a:t>tilpassast</a:t>
            </a:r>
            <a:r>
              <a:rPr lang="nb-NO" dirty="0"/>
              <a:t> livssituasjonen til personen, slik at det mellom anna kan gis kveldsundervisning, nettundervisning og komprimert opplæringstid. Det betyr at </a:t>
            </a:r>
            <a:r>
              <a:rPr lang="nb-NO" dirty="0" err="1"/>
              <a:t>personar</a:t>
            </a:r>
            <a:r>
              <a:rPr lang="nb-NO" dirty="0"/>
              <a:t> som til dømes </a:t>
            </a:r>
            <a:r>
              <a:rPr lang="nb-NO" dirty="0" err="1"/>
              <a:t>pga</a:t>
            </a:r>
            <a:r>
              <a:rPr lang="nb-NO" dirty="0"/>
              <a:t> livssituasjon treng </a:t>
            </a:r>
            <a:r>
              <a:rPr lang="nb-NO" dirty="0" err="1"/>
              <a:t>meir</a:t>
            </a:r>
            <a:r>
              <a:rPr lang="nb-NO" dirty="0"/>
              <a:t> fleksibilitet i opplæringa kan </a:t>
            </a:r>
            <a:r>
              <a:rPr lang="nb-NO" dirty="0" err="1"/>
              <a:t>velje</a:t>
            </a:r>
            <a:r>
              <a:rPr lang="nb-NO" dirty="0"/>
              <a:t> opplæring som </a:t>
            </a:r>
            <a:r>
              <a:rPr lang="nb-NO" dirty="0" err="1"/>
              <a:t>vaksen</a:t>
            </a:r>
            <a:r>
              <a:rPr lang="nb-NO" dirty="0"/>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4FB80-D5CD-4F8B-B310-9170DDB9079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11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8456bb11-c0ee-11ee-b666-09b279c26ca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8456bb11-c0ee-11ee-b666-09b279c26ca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512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SIDE (mønster 9)">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54) på framsidemal utan bilete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8" name="Bilde 7">
            <a:extLst>
              <a:ext uri="{FF2B5EF4-FFF2-40B4-BE49-F238E27FC236}">
                <a16:creationId xmlns:a16="http://schemas.microsoft.com/office/drawing/2014/main" id="{94309355-0FC1-4B7D-B851-ADF5993520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ald 3">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n-NO" noProof="0" dirty="0"/>
              <a:t>Overskrifta (pkt. 36) bør vere kort og tydeleg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sz="2400">
                <a:latin typeface="+mn-lt"/>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n-NO" noProof="0" dirty="0"/>
              <a:t>Mykje tekst vil gjere at publikum brukar meir tid på å lese, og mindre tid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ald 4">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n-NO" noProof="0"/>
              <a:t>Overskrifta (pkt. 36) bør vere kort og tydeleg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32519176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I faktaboksen kan du skrive viktig informasjon som høyrer til temaa du snakkar om. </a:t>
            </a:r>
            <a:br>
              <a:rPr lang="nn-NO" noProof="0" dirty="0"/>
            </a:br>
            <a:r>
              <a:rPr lang="nn-NO" noProof="0" dirty="0"/>
              <a:t>Til dømes ein lovparagraf, statistikk eller ei hugseliste med nyttige tips.</a:t>
            </a:r>
            <a:br>
              <a:rPr lang="nn-NO" noProof="0" dirty="0"/>
            </a:br>
            <a:r>
              <a:rPr lang="nn-NO" noProof="0" dirty="0"/>
              <a:t>Bruk stor bokstav og punktum dersom det er heile setningar i kvart punkt.</a:t>
            </a:r>
            <a:br>
              <a:rPr lang="nn-NO" noProof="0" dirty="0"/>
            </a:br>
            <a:r>
              <a:rPr lang="nn-NO" noProof="0" dirty="0"/>
              <a:t>Skriv gjerne inn kjelde for fakta, som til dømes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n-NO" noProof="0" dirty="0"/>
              <a:t>Overskrifta (pkt. 36) bør vere kort og tydeleg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800">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 </a:t>
            </a:r>
            <a:br>
              <a:rPr lang="nn-NO" noProof="0" dirty="0"/>
            </a:br>
            <a:r>
              <a:rPr lang="nn-NO" noProof="0" dirty="0"/>
              <a:t>Publikum bør sleppe å lese alt som vert sagt.</a:t>
            </a:r>
          </a:p>
          <a:p>
            <a:pPr lvl="0"/>
            <a:endParaRPr lang="nn-NO" noProof="0"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06661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ebilet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a:t>
            </a:r>
            <a:br>
              <a:rPr lang="nn-NO" noProof="0" dirty="0"/>
            </a:br>
            <a:r>
              <a:rPr lang="nn-NO" noProof="0" dirty="0"/>
              <a:t>Publikum bør sleppe å lese alt som vert sagt.</a:t>
            </a:r>
            <a:br>
              <a:rPr lang="nn-NO" noProof="0" dirty="0"/>
            </a:br>
            <a:r>
              <a:rPr lang="nn-NO" noProof="0" dirty="0"/>
              <a:t>Mykje tekst vil gjere at publikum brukar meir tid på å lese, og mindre tid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atin typeface="+mn-lt"/>
              </a:defRPr>
            </a:lvl1pPr>
          </a:lstStyle>
          <a:p>
            <a:r>
              <a:rPr lang="nn-NO" noProof="0" dirty="0"/>
              <a:t>Klikk på ikonet for å setje inn bilete som passar til det du skal snakke om. </a:t>
            </a:r>
            <a:br>
              <a:rPr lang="nn-NO" noProof="0" dirty="0"/>
            </a:br>
            <a:br>
              <a:rPr lang="nn-NO" noProof="0" dirty="0"/>
            </a:br>
            <a:br>
              <a:rPr lang="nn-NO" noProof="0" dirty="0"/>
            </a:br>
            <a:r>
              <a:rPr lang="nn-NO" noProof="0" dirty="0"/>
              <a:t>Har du ikkje bilete som passar til tema, kan du bruke ei </a:t>
            </a:r>
            <a:r>
              <a:rPr lang="nn-NO" noProof="0" dirty="0" err="1"/>
              <a:t>malside</a:t>
            </a:r>
            <a:r>
              <a:rPr lang="nn-NO" noProof="0" dirty="0"/>
              <a:t> utan bilete. </a:t>
            </a:r>
          </a:p>
          <a:p>
            <a:endParaRPr lang="nn-NO" noProof="0" dirty="0"/>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n-NO" noProof="0" dirty="0"/>
              <a:t>Overskrift (pkt. 36) bør vere kort og tydeleg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 innhald - bilet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Skriv i </a:t>
            </a:r>
            <a:r>
              <a:rPr lang="nn-NO" noProof="0" dirty="0" err="1"/>
              <a:t>stikkordsform</a:t>
            </a:r>
            <a:r>
              <a:rPr lang="nn-NO" noProof="0" dirty="0"/>
              <a:t>. </a:t>
            </a:r>
            <a:br>
              <a:rPr lang="nn-NO" noProof="0" dirty="0"/>
            </a:br>
            <a:r>
              <a:rPr lang="nn-NO" noProof="0" dirty="0"/>
              <a:t>Publikum bør sleppe å lese alt som vert sagt. </a:t>
            </a:r>
            <a:br>
              <a:rPr lang="nn-NO" noProof="0" dirty="0"/>
            </a:br>
            <a:r>
              <a:rPr lang="nn-NO" noProof="0" dirty="0"/>
              <a:t>Mykje tekst vil gjere at publikum les, og ikkje høyrer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atin typeface="+mn-lt"/>
              </a:defRPr>
            </a:lvl1pPr>
          </a:lstStyle>
          <a:p>
            <a:r>
              <a:rPr lang="nn-NO" noProof="0" dirty="0"/>
              <a:t>Klikk på ikonet for å setje inn bilete som passar til tema. </a:t>
            </a:r>
            <a:br>
              <a:rPr lang="nn-NO" noProof="0" dirty="0"/>
            </a:br>
            <a:br>
              <a:rPr lang="nn-NO" noProof="0" dirty="0"/>
            </a:br>
            <a:r>
              <a:rPr lang="nn-NO" noProof="0" dirty="0"/>
              <a:t>Har du ikkje relevant bilete, kan du bruke ei </a:t>
            </a:r>
            <a:r>
              <a:rPr lang="nn-NO" noProof="0" dirty="0" err="1"/>
              <a:t>malside</a:t>
            </a:r>
            <a:r>
              <a:rPr lang="nn-NO" noProof="0" dirty="0"/>
              <a:t> utan bilete.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n-NO" noProof="0" dirty="0"/>
              <a:t>Overskrifta (pkt. 36) bør vere kort og tydeleg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Statsforvaltaren</a:t>
            </a:r>
            <a:r>
              <a:rPr kumimoji="0" lang="nn-NO" altLang="nb-NO" sz="700" b="0" i="0" u="none" strike="noStrike" cap="none" normalizeH="0" baseline="0" dirty="0">
                <a:ln>
                  <a:noFill/>
                </a:ln>
                <a:solidFill>
                  <a:schemeClr val="accent3"/>
                </a:solidFill>
                <a:effectLst/>
                <a:latin typeface="+mj-lt"/>
                <a:cs typeface="Arial" panose="020B0604020202020204" pitchFamily="34" charset="0"/>
              </a:rPr>
              <a:t> i Vestland</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Utheva</a:t>
            </a:r>
            <a:r>
              <a:rPr lang="nn-NO" dirty="0"/>
              <a:t> tekst (pkt. 32) til t.d. sitat, viktig poeng du vil vektleggje, kapitteldelar eller oppgåvetekst.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 bilet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 og/eller eigar av biletet.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n-NO" noProof="0" dirty="0"/>
              <a:t>Utheva tekst (pkt. 28) til t.d. sitat eller eit viktig poeng du vil vektleggje.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atin typeface="+mn-lt"/>
              </a:defRPr>
            </a:lvl1pPr>
          </a:lstStyle>
          <a:p>
            <a:r>
              <a:rPr lang="nn-NO" noProof="0" dirty="0"/>
              <a:t>Klikk på ikonet for å setje inn bilete som passar til tema. </a:t>
            </a:r>
            <a:br>
              <a:rPr lang="nn-NO" noProof="0" dirty="0"/>
            </a:br>
            <a:br>
              <a:rPr lang="nn-NO" noProof="0" dirty="0"/>
            </a:br>
            <a:r>
              <a:rPr lang="nn-NO" noProof="0" dirty="0"/>
              <a:t>Har du ikkje relevant bilete, kan du bruke ei </a:t>
            </a:r>
            <a:r>
              <a:rPr lang="nn-NO" noProof="0" dirty="0" err="1"/>
              <a:t>malside</a:t>
            </a:r>
            <a:r>
              <a:rPr lang="nn-NO" noProof="0" dirty="0"/>
              <a:t> utan bilete.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a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Klikk her for å redigere tekst. Her kan du skrive noko som </a:t>
            </a:r>
            <a:r>
              <a:rPr lang="nn-NO" noProof="0" dirty="0" err="1"/>
              <a:t>tilføyer</a:t>
            </a:r>
            <a:r>
              <a:rPr lang="nn-NO" noProof="0" dirty="0"/>
              <a:t> informasjon til biletet. Denne sida kan brukast til å samanlikne noko.</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n-NO" noProof="0" dirty="0"/>
              <a:t>Overskrift (pkt. 36) for to bilete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 inn bilete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 inn bilete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a:t>Klikk her for å redigere tekst. Her kan du skrive noko som tilføyer informasjon til biletet. Denne sida kan brukast til å samanlikne noko.</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fotograf(ane) og/eller eigar(ane) av bileta.</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a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Bileta og faktaboksane på denne malsida kan brukast for å samanlikne noko.</a:t>
            </a:r>
            <a:br>
              <a:rPr lang="nn-NO" noProof="0" dirty="0"/>
            </a:br>
            <a:r>
              <a:rPr lang="nn-NO" noProof="0" dirty="0"/>
              <a:t>Til dømes viss du har tre bilete som viser ei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Bileta kan brukast til å illustrere tre viktige poeng.</a:t>
            </a:r>
            <a:br>
              <a:rPr lang="nn-NO" noProof="0" dirty="0"/>
            </a:br>
            <a:r>
              <a:rPr lang="nn-NO" noProof="0" dirty="0"/>
              <a:t>Kart, bilete og illustrasjonar kan setjast inn og brukast for å samanlikne noko innan eit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Eksempel kan vere naturtypar, artar, byar, brukargrupper, kommunar, område, personar osb.</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n-NO" noProof="0"/>
              <a:t>Overskrift (pkt. 36) for tre bilete + faktaboksar</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atin typeface="+mn-lt"/>
              </a:defRPr>
            </a:lvl1pPr>
          </a:lstStyle>
          <a:p>
            <a:r>
              <a:rPr lang="nn-NO" noProof="0" dirty="0"/>
              <a:t>Klikk på ikonet for å setje</a:t>
            </a:r>
            <a:br>
              <a:rPr lang="nn-NO" noProof="0" dirty="0"/>
            </a:br>
            <a:r>
              <a:rPr lang="nn-NO" noProof="0" dirty="0"/>
              <a:t>inn bilete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n-NO" noProof="0"/>
              <a:t>Her skriv du fotograf(ane) og/eller eigar(ane) av bileta.</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Faktaboksane kan brukast til å samanlikne noko. </a:t>
            </a:r>
            <a:br>
              <a:rPr lang="nn-NO" noProof="0" dirty="0"/>
            </a:br>
            <a:r>
              <a:rPr lang="nn-NO" noProof="0" dirty="0"/>
              <a:t>Til dømes viss du vil samanlikne tre paragrafar eller lovverk.</a:t>
            </a:r>
            <a:br>
              <a:rPr lang="nn-NO" noProof="0" dirty="0"/>
            </a:br>
            <a:r>
              <a:rPr lang="nn-NO" noProof="0" dirty="0"/>
              <a:t>Eller viss du skal forklare gangen i ein prosess eller eit tilsyn som består av tre delar.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lvl="0"/>
            <a:endParaRPr lang="nn-NO" noProof="0"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Når punkta er heile setningar, skal det vere stor bokstav i kvart punkt. </a:t>
            </a:r>
            <a:br>
              <a:rPr lang="nn-NO" noProof="0" dirty="0"/>
            </a:br>
            <a:r>
              <a:rPr lang="nn-NO" noProof="0" dirty="0"/>
              <a:t>Gje alle punkta same form og struktur.</a:t>
            </a:r>
          </a:p>
          <a:p>
            <a:pPr lvl="0"/>
            <a:endParaRPr lang="nn-NO" noProof="0"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dirty="0"/>
              <a:t>Les meir om punktoppstillingar på Språkrådet.no.</a:t>
            </a:r>
          </a:p>
          <a:p>
            <a:pPr lvl="0"/>
            <a:endParaRPr lang="nn-NO" noProof="0"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n-NO" noProof="0"/>
              <a:t>Felles overskrift (pkt. 36) for tre faktaboksar</a:t>
            </a:r>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937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AM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22" name="Plassholder for dato 3">
            <a:extLst>
              <a:ext uri="{FF2B5EF4-FFF2-40B4-BE49-F238E27FC236}">
                <a16:creationId xmlns:a16="http://schemas.microsoft.com/office/drawing/2014/main" id="{E61A0069-77CB-4CBE-BA7B-A3D685364F9D}"/>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54) på framsidemal utan bilete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12" name="Bilde 11">
            <a:extLst>
              <a:ext uri="{FF2B5EF4-FFF2-40B4-BE49-F238E27FC236}">
                <a16:creationId xmlns:a16="http://schemas.microsoft.com/office/drawing/2014/main" id="{A84AACB3-2A4D-4B90-9401-BB83FBA0960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KTABOKS x 3 eigne titla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n-NO" noProof="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Faktaboksane kan brukast til å samanlikne noko. </a:t>
            </a:r>
            <a:br>
              <a:rPr lang="nn-NO" noProof="0" dirty="0"/>
            </a:br>
            <a:r>
              <a:rPr lang="nn-NO" noProof="0" dirty="0"/>
              <a:t>Til dømes viss du vil samanlikne tre paragrafar eller lovverk.</a:t>
            </a:r>
            <a:br>
              <a:rPr lang="nn-NO" noProof="0" dirty="0"/>
            </a:br>
            <a:r>
              <a:rPr lang="nn-NO" noProof="0" dirty="0"/>
              <a:t>Eller viss du skal forklare gangen i ein prosess eller eit tilsyn som består av tre delar.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n-NO" noProof="0" dirty="0"/>
          </a:p>
          <a:p>
            <a:pPr lvl="0"/>
            <a:endParaRPr lang="nn-NO" noProof="0"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Når punkta er heile setningar, skal det vere stor bokstav i kvart punkt. </a:t>
            </a:r>
            <a:br>
              <a:rPr lang="nn-NO" noProof="0" dirty="0"/>
            </a:br>
            <a:r>
              <a:rPr lang="nn-NO" noProof="0" dirty="0"/>
              <a:t>Gje alle punkta same form og struktur.</a:t>
            </a:r>
          </a:p>
          <a:p>
            <a:pPr lvl="0"/>
            <a:endParaRPr lang="nn-NO" noProof="0"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n-NO" noProof="0"/>
              <a:t>Les meir om punktoppstillingar på Språkrådet.no.</a:t>
            </a:r>
          </a:p>
          <a:p>
            <a:pPr lvl="0"/>
            <a:endParaRPr lang="nn-NO" noProof="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337507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ilsidebilet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bilete som dekker heile skjermen.</a:t>
            </a:r>
            <a:br>
              <a:rPr lang="nn-NO" noProof="0" dirty="0"/>
            </a:br>
            <a:br>
              <a:rPr lang="nn-NO" noProof="0" dirty="0"/>
            </a:br>
            <a:r>
              <a:rPr lang="nn-NO" noProof="0" dirty="0"/>
              <a:t>Namn på fotograf og/eller eigar av biletet skriv du i tekstfeltet nedst på malsida.</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a:t>Her skriv du fotograf og/eller eigar av biletet.</a:t>
            </a:r>
            <a:endParaRPr lang="nn-NO" dirty="0"/>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a:t>
            </a:r>
            <a:r>
              <a:rPr kumimoji="0" lang="nn-NO" altLang="nb-NO" sz="700" b="0" i="0" u="none" strike="noStrike" cap="none" normalizeH="0" baseline="0" dirty="0">
                <a:ln>
                  <a:noFill/>
                </a:ln>
                <a:solidFill>
                  <a:schemeClr val="accent3"/>
                </a:solidFill>
                <a:effectLst/>
                <a:latin typeface="+mj-lt"/>
                <a:cs typeface="Arial" panose="020B0604020202020204" pitchFamily="34" charset="0"/>
              </a:rPr>
              <a:t> i Vestland</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ET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 1.</a:t>
            </a:r>
            <a:br>
              <a:rPr lang="nn-NO" noProof="0" dirty="0"/>
            </a:br>
            <a:br>
              <a:rPr lang="nn-NO" noProof="0" dirty="0"/>
            </a:br>
            <a:r>
              <a:rPr lang="nn-NO" noProof="0" dirty="0"/>
              <a:t>Namn på fotograf(ar) og/eller eigar(ar) av biletet skriv du i tekstfeltet nedst på malsida.</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 2.</a:t>
            </a:r>
            <a:br>
              <a:rPr lang="nn-NO" noProof="0" dirty="0"/>
            </a:br>
            <a:br>
              <a:rPr lang="nn-NO" noProof="0" dirty="0"/>
            </a:br>
            <a:r>
              <a:rPr lang="nn-NO" noProof="0" dirty="0"/>
              <a:t>Namn på fotograf(ar) og/eller eigar(ar) av biletet skriv du i tekstfeltet nedst på malsida.</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ET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1.</a:t>
            </a:r>
            <a:br>
              <a:rPr lang="nn-NO" noProof="0" dirty="0"/>
            </a:br>
            <a:br>
              <a:rPr lang="nn-NO" noProof="0" dirty="0"/>
            </a:br>
            <a:r>
              <a:rPr lang="nn-NO" noProof="0" dirty="0"/>
              <a:t>Namn på fotograf(ar) og/eller eigar(ar) av biletet skriv du i tekstfeltet nedst på malsida.</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2.</a:t>
            </a:r>
            <a:br>
              <a:rPr lang="nn-NO" noProof="0" dirty="0"/>
            </a:br>
            <a:br>
              <a:rPr lang="nn-NO" noProof="0" dirty="0"/>
            </a:br>
            <a:r>
              <a:rPr lang="nn-NO" noProof="0" dirty="0"/>
              <a:t>Namn på fotograf(ar) og/eller eigar(ar) av biletet skriv du i tekstfeltet nedst på malsida.</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ståande bilete.</a:t>
            </a:r>
            <a:br>
              <a:rPr lang="nn-NO" noProof="0" dirty="0"/>
            </a:br>
            <a:br>
              <a:rPr lang="nn-NO" noProof="0" dirty="0"/>
            </a:br>
            <a:r>
              <a:rPr lang="nn-NO" noProof="0" dirty="0"/>
              <a:t>Namn på fotograf(ar) og/eller eigar(ar) av biletet skriv du i tekstfeltet nedst på malsida.</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dirty="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ET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1.</a:t>
            </a:r>
            <a:br>
              <a:rPr lang="nn-NO" noProof="0" dirty="0"/>
            </a:br>
            <a:br>
              <a:rPr lang="nn-NO" noProof="0" dirty="0"/>
            </a:br>
            <a:r>
              <a:rPr lang="nn-NO" noProof="0" dirty="0"/>
              <a:t>Namn på fotograf(ar) og/eller eigar(ar) av biletet skriv du i tekstfeltet nedst på malsida.</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3.</a:t>
            </a:r>
            <a:br>
              <a:rPr lang="nn-NO" noProof="0" dirty="0"/>
            </a:br>
            <a:br>
              <a:rPr lang="nn-NO" noProof="0" dirty="0"/>
            </a:br>
            <a:r>
              <a:rPr lang="nn-NO" noProof="0" dirty="0"/>
              <a:t>Namn på fotograf(ar) og/eller eigar(ar) av biletet skriv du i tekstfeltet nedst på malsida.</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n-NO" noProof="0"/>
              <a:t>Her skriv du fotograf(ane) og/eller eigar(ane) av bileta).</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2.</a:t>
            </a:r>
            <a:br>
              <a:rPr lang="nn-NO" noProof="0" dirty="0"/>
            </a:br>
            <a:br>
              <a:rPr lang="nn-NO" noProof="0" dirty="0"/>
            </a:br>
            <a:r>
              <a:rPr lang="nn-NO" noProof="0" dirty="0"/>
              <a:t>Namn på fotograf(ar) og/eller eigar(ar) av biletet skriv du i tekstfeltet nedst på malsida.</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atin typeface="+mn-lt"/>
              </a:defRPr>
            </a:lvl1pPr>
          </a:lstStyle>
          <a:p>
            <a:r>
              <a:rPr lang="nn-NO" noProof="0" dirty="0"/>
              <a:t>Klikk på ikonet for å setje inn eit liggjande bilete 4.</a:t>
            </a:r>
            <a:br>
              <a:rPr lang="nn-NO" noProof="0" dirty="0"/>
            </a:br>
            <a:br>
              <a:rPr lang="nn-NO" noProof="0" dirty="0"/>
            </a:br>
            <a:r>
              <a:rPr lang="nn-NO" noProof="0" dirty="0"/>
              <a:t>Namn på fotograf(ar) og/eller eigar(ar) av biletet skriv du i tekstfeltet nedst på malsida.</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atin typeface="+mn-lt"/>
              </a:defRPr>
            </a:lvl1pPr>
          </a:lstStyle>
          <a:p>
            <a:r>
              <a:rPr lang="nn-NO" noProof="0" dirty="0"/>
              <a:t>Klikk på ikonet for å setje inn video som ligg lagra på datamaskina.</a:t>
            </a:r>
            <a:br>
              <a:rPr lang="nn-NO" noProof="0" dirty="0"/>
            </a:br>
            <a:r>
              <a:rPr lang="nn-NO" noProof="0" dirty="0"/>
              <a:t>Videoar frå nettet kan ikkje setjast inn.</a:t>
            </a:r>
            <a:br>
              <a:rPr lang="nn-NO" noProof="0" dirty="0"/>
            </a:br>
            <a:br>
              <a:rPr lang="nn-NO" noProof="0" dirty="0"/>
            </a:br>
            <a:r>
              <a:rPr lang="nn-NO" noProof="0" dirty="0"/>
              <a:t>NB. Når du set inn video i presentasjon, vert fila veldig stor.</a:t>
            </a:r>
            <a:br>
              <a:rPr lang="nn-NO" noProof="0" dirty="0"/>
            </a:br>
            <a:br>
              <a:rPr lang="nn-NO" noProof="0" dirty="0"/>
            </a:br>
            <a:br>
              <a:rPr lang="nn-NO" noProof="0" dirty="0"/>
            </a:br>
            <a:br>
              <a:rPr lang="nn-NO" noProof="0" dirty="0"/>
            </a:br>
            <a:br>
              <a:rPr lang="nn-NO" noProof="0" dirty="0"/>
            </a:br>
            <a:r>
              <a:rPr lang="nn-NO" noProof="0" dirty="0"/>
              <a:t>Det er lurt at både presentasjon og </a:t>
            </a:r>
            <a:r>
              <a:rPr lang="nn-NO" noProof="0" dirty="0" err="1"/>
              <a:t>videofil</a:t>
            </a:r>
            <a:r>
              <a:rPr lang="nn-NO" noProof="0" dirty="0"/>
              <a:t> ligg lagra på same datamaskin</a:t>
            </a:r>
            <a:br>
              <a:rPr lang="nn-NO" noProof="0" dirty="0"/>
            </a:br>
            <a:r>
              <a:rPr lang="nn-NO" noProof="0" dirty="0"/>
              <a:t> som presentasjonen skal spelast av på.</a:t>
            </a:r>
            <a:br>
              <a:rPr lang="nn-NO" noProof="0" dirty="0"/>
            </a:br>
            <a:br>
              <a:rPr lang="nn-NO" noProof="0" dirty="0"/>
            </a:br>
            <a:r>
              <a:rPr lang="nn-NO" noProof="0" dirty="0"/>
              <a:t>Last eventuelt presentasjonen over frå minnepinne til maskin.</a:t>
            </a:r>
            <a:br>
              <a:rPr lang="nn-NO" noProof="0" dirty="0"/>
            </a:br>
            <a:br>
              <a:rPr lang="nn-NO" noProof="0" dirty="0"/>
            </a:br>
            <a:r>
              <a:rPr lang="nn-NO" noProof="0" dirty="0"/>
              <a:t>Viss ikkje kan avspelinga gå veldig treigt eller hakke.</a:t>
            </a:r>
          </a:p>
          <a:p>
            <a:endParaRPr lang="nn-NO" noProof="0" dirty="0"/>
          </a:p>
        </p:txBody>
      </p:sp>
    </p:spTree>
    <p:extLst>
      <p:ext uri="{BB962C8B-B14F-4D97-AF65-F5344CB8AC3E}">
        <p14:creationId xmlns:p14="http://schemas.microsoft.com/office/powerpoint/2010/main" val="2437787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ganisasjonskart utan seksjona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3810095409"/>
              </p:ext>
            </p:extLst>
          </p:nvPr>
        </p:nvGraphicFramePr>
        <p:xfrm>
          <a:off x="301625" y="214610"/>
          <a:ext cx="11588749" cy="6195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05003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sjonskart med seksjona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611FD0BF-FAAF-4897-93DF-D0B00ABD54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3243474290"/>
              </p:ext>
            </p:extLst>
          </p:nvPr>
        </p:nvGraphicFramePr>
        <p:xfrm>
          <a:off x="792711" y="677403"/>
          <a:ext cx="10606578" cy="5503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2755AF70-D81A-44C1-B559-6580F2980B49}"/>
              </a:ext>
            </a:extLst>
          </p:cNvPr>
          <p:cNvSpPr txBox="1"/>
          <p:nvPr userDrawn="1"/>
        </p:nvSpPr>
        <p:spPr>
          <a:xfrm>
            <a:off x="1416483" y="6072055"/>
            <a:ext cx="1451191" cy="230832"/>
          </a:xfrm>
          <a:prstGeom prst="rect">
            <a:avLst/>
          </a:prstGeom>
          <a:noFill/>
        </p:spPr>
        <p:txBody>
          <a:bodyPr wrap="square" rtlCol="0">
            <a:spAutoFit/>
          </a:bodyPr>
          <a:lstStyle/>
          <a:p>
            <a:r>
              <a:rPr lang="nn-NO" sz="900" noProof="0" dirty="0">
                <a:solidFill>
                  <a:srgbClr val="00244E"/>
                </a:solidFill>
                <a:latin typeface="Open Sans" panose="020B0606030504020204" pitchFamily="34" charset="0"/>
                <a:ea typeface="Open Sans" panose="020B0606030504020204" pitchFamily="34" charset="0"/>
                <a:cs typeface="Open Sans" panose="020B0606030504020204" pitchFamily="34" charset="0"/>
              </a:rPr>
              <a:t>avdelingar og seksjonar</a:t>
            </a:r>
          </a:p>
        </p:txBody>
      </p:sp>
      <p:cxnSp>
        <p:nvCxnSpPr>
          <p:cNvPr id="8" name="Rett pilkobling 7">
            <a:extLst>
              <a:ext uri="{FF2B5EF4-FFF2-40B4-BE49-F238E27FC236}">
                <a16:creationId xmlns:a16="http://schemas.microsoft.com/office/drawing/2014/main" id="{CC0D6E12-02C3-40A0-AC9B-5EAEE42C3120}"/>
              </a:ext>
            </a:extLst>
          </p:cNvPr>
          <p:cNvCxnSpPr>
            <a:cxnSpLocks/>
          </p:cNvCxnSpPr>
          <p:nvPr userDrawn="1"/>
        </p:nvCxnSpPr>
        <p:spPr>
          <a:xfrm>
            <a:off x="3071815" y="6175612"/>
            <a:ext cx="8037066" cy="0"/>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Rett pilkobling 8">
            <a:extLst>
              <a:ext uri="{FF2B5EF4-FFF2-40B4-BE49-F238E27FC236}">
                <a16:creationId xmlns:a16="http://schemas.microsoft.com/office/drawing/2014/main" id="{9B40C56B-05BB-475F-8E5A-13149316FDA6}"/>
              </a:ext>
            </a:extLst>
          </p:cNvPr>
          <p:cNvCxnSpPr>
            <a:cxnSpLocks/>
          </p:cNvCxnSpPr>
          <p:nvPr userDrawn="1"/>
        </p:nvCxnSpPr>
        <p:spPr>
          <a:xfrm flipV="1">
            <a:off x="643638" y="2122879"/>
            <a:ext cx="0" cy="3875585"/>
          </a:xfrm>
          <a:prstGeom prst="straightConnector1">
            <a:avLst/>
          </a:prstGeom>
          <a:ln w="6350">
            <a:solidFill>
              <a:srgbClr val="00244E"/>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C01CA18-7061-4A00-8DFB-F2D24EDE6DA1}"/>
              </a:ext>
            </a:extLst>
          </p:cNvPr>
          <p:cNvCxnSpPr>
            <a:cxnSpLocks/>
          </p:cNvCxnSpPr>
          <p:nvPr userDrawn="1"/>
        </p:nvCxnSpPr>
        <p:spPr>
          <a:xfrm flipV="1">
            <a:off x="673839" y="6187471"/>
            <a:ext cx="592368" cy="7694"/>
          </a:xfrm>
          <a:prstGeom prst="line">
            <a:avLst/>
          </a:prstGeom>
          <a:ln w="6350">
            <a:solidFill>
              <a:srgbClr val="00244E"/>
            </a:solidFill>
            <a:prstDash val="dash"/>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A4417D52-51C9-4726-B690-F70EB9F6655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4" name="TekstSylinder 13">
            <a:extLst>
              <a:ext uri="{FF2B5EF4-FFF2-40B4-BE49-F238E27FC236}">
                <a16:creationId xmlns:a16="http://schemas.microsoft.com/office/drawing/2014/main" id="{4CA72B0F-0B6D-4940-84F9-C4327226F03B}"/>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kern="1200" cap="none" normalizeH="0" baseline="0" noProof="0" dirty="0">
                <a:ln>
                  <a:noFill/>
                </a:ln>
                <a:solidFill>
                  <a:schemeClr val="accent3"/>
                </a:solidFill>
                <a:effectLst/>
                <a:latin typeface="+mj-lt"/>
                <a:ea typeface="+mn-ea"/>
                <a:cs typeface="Arial" panose="020B0604020202020204" pitchFamily="34" charset="0"/>
              </a:rPr>
              <a:t>Statsforvaltaren</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 i Vestland</a:t>
            </a:r>
          </a:p>
        </p:txBody>
      </p:sp>
      <p:sp>
        <p:nvSpPr>
          <p:cNvPr id="19" name="Rektangel 18">
            <a:extLst>
              <a:ext uri="{FF2B5EF4-FFF2-40B4-BE49-F238E27FC236}">
                <a16:creationId xmlns:a16="http://schemas.microsoft.com/office/drawing/2014/main" id="{065997F6-170A-4322-BCE3-1D9D100B314C}"/>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757E35CC-58BA-4E57-8A6D-63A1968BBF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01776542"/>
      </p:ext>
    </p:extLst>
  </p:cSld>
  <p:clrMapOvr>
    <a:masterClrMapping/>
  </p:clrMapOvr>
  <p:extLst>
    <p:ext uri="{DCECCB84-F9BA-43D5-87BE-67443E8EF086}">
      <p15:sldGuideLst xmlns:p15="http://schemas.microsoft.com/office/powerpoint/2012/main">
        <p15:guide id="1" orient="horz" pos="68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y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D1A141D-BC8A-4631-ADD3-2E4A6C40515D}"/>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72B65355-1184-422B-972B-1DC01BF35F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pic>
        <p:nvPicPr>
          <p:cNvPr id="7" name="Grafikk 6" descr="Radiomikrofon">
            <a:extLst>
              <a:ext uri="{FF2B5EF4-FFF2-40B4-BE49-F238E27FC236}">
                <a16:creationId xmlns:a16="http://schemas.microsoft.com/office/drawing/2014/main" id="{089C921C-D0E0-4578-BBEC-42AF5CA29A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6964" y="4444139"/>
            <a:ext cx="1338072" cy="1338072"/>
          </a:xfrm>
          <a:prstGeom prst="rect">
            <a:avLst/>
          </a:prstGeom>
        </p:spPr>
      </p:pic>
      <p:pic>
        <p:nvPicPr>
          <p:cNvPr id="9" name="Grafikk 8" descr="Lukk">
            <a:extLst>
              <a:ext uri="{FF2B5EF4-FFF2-40B4-BE49-F238E27FC236}">
                <a16:creationId xmlns:a16="http://schemas.microsoft.com/office/drawing/2014/main" id="{33AD0818-407C-47E8-8BD1-2EEAB6A20CF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1705" y="4458880"/>
            <a:ext cx="1308590" cy="1308590"/>
          </a:xfrm>
          <a:prstGeom prst="rect">
            <a:avLst/>
          </a:prstGeom>
        </p:spPr>
      </p:pic>
      <p:sp>
        <p:nvSpPr>
          <p:cNvPr id="12" name="Plassholder for tekst 4">
            <a:extLst>
              <a:ext uri="{FF2B5EF4-FFF2-40B4-BE49-F238E27FC236}">
                <a16:creationId xmlns:a16="http://schemas.microsoft.com/office/drawing/2014/main" id="{6684CEEE-41CB-4636-B6B8-05397ED31C6B}"/>
              </a:ext>
            </a:extLst>
          </p:cNvPr>
          <p:cNvSpPr>
            <a:spLocks noGrp="1"/>
          </p:cNvSpPr>
          <p:nvPr>
            <p:ph type="body" sz="quarter" idx="10" hasCustomPrompt="1"/>
          </p:nvPr>
        </p:nvSpPr>
        <p:spPr>
          <a:xfrm>
            <a:off x="1459992" y="1243899"/>
            <a:ext cx="9272016" cy="2576997"/>
          </a:xfrm>
          <a:prstGeom prst="rect">
            <a:avLst/>
          </a:prstGeom>
          <a:effectLst/>
        </p:spPr>
        <p:txBody>
          <a:bodyPr anchor="b"/>
          <a:lstStyle>
            <a:lvl1pPr marL="0" indent="0" algn="ctr">
              <a:buNone/>
              <a:defRPr sz="3600">
                <a:solidFill>
                  <a:srgbClr val="00244E"/>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Her kan du t.d. skrive: Vi testar no lyd. Ver venleg og skru av mikrofonen din når du ikkje har ordet.</a:t>
            </a:r>
          </a:p>
        </p:txBody>
      </p:sp>
    </p:spTree>
    <p:extLst>
      <p:ext uri="{BB962C8B-B14F-4D97-AF65-F5344CB8AC3E}">
        <p14:creationId xmlns:p14="http://schemas.microsoft.com/office/powerpoint/2010/main" val="323452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4FD9D1D-F9A7-4FCE-BBB1-98CCE9A97DFF}"/>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AB20574A-9FB5-4848-A3D9-625AD62C76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8536D7B3-D7EC-4C54-B7AC-7FA6DAB5BCA9}"/>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Pause</a:t>
            </a:r>
            <a:endParaRPr lang="nb-NO" sz="5400" dirty="0"/>
          </a:p>
        </p:txBody>
      </p:sp>
    </p:spTree>
    <p:extLst>
      <p:ext uri="{BB962C8B-B14F-4D97-AF65-F5344CB8AC3E}">
        <p14:creationId xmlns:p14="http://schemas.microsoft.com/office/powerpoint/2010/main" val="278135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AM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54) på framsidemal utan bilete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Her kan du skrive namn og avdeling, eller du kan spesifisere kva presentasjonen handlar om.</a:t>
            </a:r>
          </a:p>
        </p:txBody>
      </p:sp>
      <p:pic>
        <p:nvPicPr>
          <p:cNvPr id="12" name="Bilde 11">
            <a:extLst>
              <a:ext uri="{FF2B5EF4-FFF2-40B4-BE49-F238E27FC236}">
                <a16:creationId xmlns:a16="http://schemas.microsoft.com/office/drawing/2014/main" id="{2170F889-E5C4-4E71-8616-699688EF80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ørsmå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98A13C4-60F2-4DE4-8055-524B09DEBE6E}"/>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4" name="Bilde 3">
            <a:extLst>
              <a:ext uri="{FF2B5EF4-FFF2-40B4-BE49-F238E27FC236}">
                <a16:creationId xmlns:a16="http://schemas.microsoft.com/office/drawing/2014/main" id="{06D23FF3-893C-4FA7-B9E7-1DC10D9BEF0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6" name="TekstSylinder 5">
            <a:extLst>
              <a:ext uri="{FF2B5EF4-FFF2-40B4-BE49-F238E27FC236}">
                <a16:creationId xmlns:a16="http://schemas.microsoft.com/office/drawing/2014/main" id="{42F1B687-ADE6-458B-815C-CDE4540EEA82}"/>
              </a:ext>
            </a:extLst>
          </p:cNvPr>
          <p:cNvSpPr txBox="1"/>
          <p:nvPr userDrawn="1"/>
        </p:nvSpPr>
        <p:spPr>
          <a:xfrm>
            <a:off x="3261360" y="2967335"/>
            <a:ext cx="5669280" cy="923330"/>
          </a:xfrm>
          <a:prstGeom prst="rect">
            <a:avLst/>
          </a:prstGeom>
          <a:noFill/>
        </p:spPr>
        <p:txBody>
          <a:bodyPr wrap="square" rtlCol="0">
            <a:spAutoFit/>
          </a:bodyPr>
          <a:lstStyle/>
          <a:p>
            <a:pPr algn="ctr"/>
            <a:r>
              <a:rPr lang="nn-NO" sz="5400" noProof="0" dirty="0"/>
              <a:t>Spørsmål?</a:t>
            </a:r>
            <a:endParaRPr lang="nb-NO" sz="5400" dirty="0"/>
          </a:p>
        </p:txBody>
      </p:sp>
    </p:spTree>
    <p:extLst>
      <p:ext uri="{BB962C8B-B14F-4D97-AF65-F5344CB8AC3E}">
        <p14:creationId xmlns:p14="http://schemas.microsoft.com/office/powerpoint/2010/main" val="2366799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her for å setje inn ein avsluttande tekst.</a:t>
            </a:r>
            <a:br>
              <a:rPr lang="nn-NO" noProof="0" dirty="0"/>
            </a:br>
            <a:r>
              <a:rPr lang="nn-NO" noProof="0" dirty="0"/>
              <a:t> </a:t>
            </a:r>
            <a:br>
              <a:rPr lang="nn-NO" noProof="0" dirty="0"/>
            </a:br>
            <a:r>
              <a:rPr lang="nn-NO" noProof="0" dirty="0"/>
              <a:t>Til dømes ein kort oppsummering, nyttige lenkjer, hugseliste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pic>
        <p:nvPicPr>
          <p:cNvPr id="8" name="Bilde 7">
            <a:extLst>
              <a:ext uri="{FF2B5EF4-FFF2-40B4-BE49-F238E27FC236}">
                <a16:creationId xmlns:a16="http://schemas.microsoft.com/office/drawing/2014/main" id="{65539482-80DF-4B2A-81D4-5BE4072EC6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087" y="4895478"/>
            <a:ext cx="3882128" cy="1176285"/>
          </a:xfrm>
          <a:prstGeom prst="rect">
            <a:avLst/>
          </a:prstGeom>
        </p:spPr>
      </p:pic>
      <p:sp>
        <p:nvSpPr>
          <p:cNvPr id="11" name="TekstSylinder 10">
            <a:extLst>
              <a:ext uri="{FF2B5EF4-FFF2-40B4-BE49-F238E27FC236}">
                <a16:creationId xmlns:a16="http://schemas.microsoft.com/office/drawing/2014/main" id="{5EE362B7-3455-4AB0-88FD-AF5C8EB7FF7E}"/>
              </a:ext>
            </a:extLst>
          </p:cNvPr>
          <p:cNvSpPr txBox="1"/>
          <p:nvPr userDrawn="1"/>
        </p:nvSpPr>
        <p:spPr>
          <a:xfrm>
            <a:off x="963533" y="5641859"/>
            <a:ext cx="3998070"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r>
              <a:rPr lang="nn-NO" sz="1000" i="0" noProof="0" dirty="0">
                <a:solidFill>
                  <a:schemeClr val="accent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n-lt"/>
                <a:ea typeface="+mn-ea"/>
                <a:cs typeface="+mn-cs"/>
              </a:rPr>
              <a:t>Twitter</a:t>
            </a:r>
            <a:r>
              <a:rPr lang="nn-NO" sz="1000" i="0" kern="1200" noProof="0" dirty="0">
                <a:solidFill>
                  <a:schemeClr val="bg1"/>
                </a:solidFill>
                <a:latin typeface="+mn-lt"/>
                <a:ea typeface="+mn-ea"/>
                <a:cs typeface="+mn-cs"/>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n-lt"/>
                <a:ea typeface="+mn-ea"/>
                <a:cs typeface="+mn-cs"/>
              </a:rPr>
              <a:t>LinkedIn</a:t>
            </a:r>
            <a:r>
              <a:rPr lang="nn-NO" sz="1000" i="0" kern="1200" noProof="0" dirty="0">
                <a:solidFill>
                  <a:schemeClr val="bg1"/>
                </a:solidFill>
                <a:latin typeface="+mn-lt"/>
                <a:ea typeface="+mn-ea"/>
                <a:cs typeface="+mn-cs"/>
              </a:rPr>
              <a:t> @SFVestland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accent1"/>
                </a:solidFill>
                <a:latin typeface="+mn-lt"/>
                <a:ea typeface="Open Sans" panose="020B0606030504020204" pitchFamily="34" charset="0"/>
                <a:cs typeface="Open Sans" panose="020B0606030504020204" pitchFamily="34" charset="0"/>
              </a:rPr>
              <a:t>Abonner på nyhende </a:t>
            </a:r>
            <a:r>
              <a:rPr lang="nn-NO" sz="1000" b="1"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dirty="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Klikk her for å setje inn ein avsluttande tekst.</a:t>
            </a:r>
            <a:br>
              <a:rPr lang="nn-NO" noProof="0" dirty="0"/>
            </a:br>
            <a:r>
              <a:rPr lang="nn-NO" noProof="0" dirty="0"/>
              <a:t> </a:t>
            </a:r>
            <a:br>
              <a:rPr lang="nn-NO" noProof="0" dirty="0"/>
            </a:br>
            <a:r>
              <a:rPr lang="nn-NO" noProof="0" dirty="0"/>
              <a:t>Til dømes ein kort oppsummering, nyttige lenkjer, hugseliste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pic>
        <p:nvPicPr>
          <p:cNvPr id="22" name="Bilde 21">
            <a:extLst>
              <a:ext uri="{FF2B5EF4-FFF2-40B4-BE49-F238E27FC236}">
                <a16:creationId xmlns:a16="http://schemas.microsoft.com/office/drawing/2014/main" id="{A7490D29-0D32-4CC2-A8E4-4A8EF937A3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087" y="4895478"/>
            <a:ext cx="3882128" cy="1176285"/>
          </a:xfrm>
          <a:prstGeom prst="rect">
            <a:avLst/>
          </a:prstGeom>
        </p:spPr>
      </p:pic>
      <p:sp>
        <p:nvSpPr>
          <p:cNvPr id="23" name="TekstSylinder 22">
            <a:extLst>
              <a:ext uri="{FF2B5EF4-FFF2-40B4-BE49-F238E27FC236}">
                <a16:creationId xmlns:a16="http://schemas.microsoft.com/office/drawing/2014/main" id="{2E7DC5D5-74A9-4E23-A5B5-93A2DEDA80FC}"/>
              </a:ext>
            </a:extLst>
          </p:cNvPr>
          <p:cNvSpPr txBox="1"/>
          <p:nvPr userDrawn="1"/>
        </p:nvSpPr>
        <p:spPr>
          <a:xfrm>
            <a:off x="963533" y="5641859"/>
            <a:ext cx="3773389"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r>
              <a:rPr lang="nn-NO" sz="1000" i="0" noProof="0" dirty="0">
                <a:solidFill>
                  <a:schemeClr val="accent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r>
              <a:rPr lang="nn-NO" sz="1000" i="0" kern="1200" noProof="0" dirty="0">
                <a:solidFill>
                  <a:schemeClr val="accent1"/>
                </a:solidFill>
                <a:latin typeface="+mn-lt"/>
                <a:ea typeface="+mn-ea"/>
                <a:cs typeface="+mn-cs"/>
              </a:rPr>
              <a:t>Twitter</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n-lt"/>
                <a:ea typeface="+mn-ea"/>
                <a:cs typeface="+mn-cs"/>
              </a:rPr>
              <a:t>LinkedIn</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accent1"/>
                </a:solidFill>
                <a:latin typeface="+mn-lt"/>
                <a:ea typeface="Open Sans" panose="020B0606030504020204" pitchFamily="34" charset="0"/>
                <a:cs typeface="Open Sans" panose="020B0606030504020204" pitchFamily="34" charset="0"/>
              </a:rPr>
              <a:t>Abonner på nyhende </a:t>
            </a:r>
            <a:r>
              <a:rPr lang="nn-NO" sz="1000" b="1"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NING halvsidebilet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ditt eller dykkar namn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her kan du skrive eitt eller fleire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t.d.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her for å setje inn ein avsluttande tekst.</a:t>
            </a:r>
            <a:br>
              <a:rPr lang="nn-NO" noProof="0"/>
            </a:br>
            <a:r>
              <a:rPr lang="nn-NO" noProof="0"/>
              <a:t> </a:t>
            </a:r>
            <a:br>
              <a:rPr lang="nn-NO" noProof="0"/>
            </a:br>
            <a:r>
              <a:rPr lang="nn-NO" noProof="0"/>
              <a:t>Til dømes ein kort oppsummering, nyttige lenkjer, hugseliste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Klikk på ikonet for å setje inn bilete som passar til den avsluttande sida di. </a:t>
            </a:r>
            <a:br>
              <a:rPr lang="nn-NO" noProof="0"/>
            </a:br>
            <a:br>
              <a:rPr lang="nn-NO" noProof="0"/>
            </a:br>
            <a:endParaRPr lang="nn-NO"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n-NO" noProof="0"/>
            </a:br>
            <a:r>
              <a:rPr lang="nn-NO" noProof="0"/>
              <a:t>Har du ikkje bilete som passar til tema, kan du bruke ei malside utan bilete. </a:t>
            </a:r>
          </a:p>
          <a:p>
            <a:endParaRPr lang="nn-NO" noProof="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n-NO" noProof="0"/>
              <a:t>Foto: Her skriv du fotograf(ane) og/eller eigar(ane) av bileta</a:t>
            </a:r>
          </a:p>
        </p:txBody>
      </p:sp>
      <p:pic>
        <p:nvPicPr>
          <p:cNvPr id="21" name="Bilde 20">
            <a:extLst>
              <a:ext uri="{FF2B5EF4-FFF2-40B4-BE49-F238E27FC236}">
                <a16:creationId xmlns:a16="http://schemas.microsoft.com/office/drawing/2014/main" id="{A477B63E-4547-42E5-A31A-71DD3D09BE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5087" y="4895478"/>
            <a:ext cx="3882128" cy="1176285"/>
          </a:xfrm>
          <a:prstGeom prst="rect">
            <a:avLst/>
          </a:prstGeom>
        </p:spPr>
      </p:pic>
      <p:sp>
        <p:nvSpPr>
          <p:cNvPr id="22" name="TekstSylinder 21">
            <a:extLst>
              <a:ext uri="{FF2B5EF4-FFF2-40B4-BE49-F238E27FC236}">
                <a16:creationId xmlns:a16="http://schemas.microsoft.com/office/drawing/2014/main" id="{51128817-379A-416F-AF14-F693115875F8}"/>
              </a:ext>
            </a:extLst>
          </p:cNvPr>
          <p:cNvSpPr txBox="1"/>
          <p:nvPr userDrawn="1"/>
        </p:nvSpPr>
        <p:spPr>
          <a:xfrm>
            <a:off x="963533" y="5641859"/>
            <a:ext cx="3882128" cy="1169551"/>
          </a:xfrm>
          <a:prstGeom prst="rect">
            <a:avLst/>
          </a:prstGeom>
          <a:noFill/>
          <a:effectLst/>
        </p:spPr>
        <p:txBody>
          <a:bodyPr wrap="square" rtlCol="0">
            <a:spAutoFit/>
          </a:bodyPr>
          <a:lstStyle/>
          <a:p>
            <a:endParaRPr lang="nn-NO" sz="1000" i="0" noProof="0" dirty="0">
              <a:solidFill>
                <a:schemeClr val="accent1"/>
              </a:solidFill>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noProof="0" dirty="0">
                <a:solidFill>
                  <a:schemeClr val="accent1"/>
                </a:solidFill>
                <a:latin typeface="+mn-lt"/>
                <a:ea typeface="Open Sans" panose="020B0606030504020204" pitchFamily="34" charset="0"/>
                <a:cs typeface="Open Sans" panose="020B0606030504020204" pitchFamily="34" charset="0"/>
              </a:rPr>
              <a:t>Facebook</a:t>
            </a:r>
            <a:r>
              <a:rPr lang="nn-NO" sz="1000" i="0" noProof="0" dirty="0">
                <a:solidFill>
                  <a:schemeClr val="bg1"/>
                </a:solidFill>
                <a:latin typeface="+mn-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n-lt"/>
                <a:ea typeface="+mn-ea"/>
                <a:cs typeface="+mn-cs"/>
              </a:rPr>
              <a:t>Twitter</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n-lt"/>
                <a:ea typeface="+mn-ea"/>
                <a:cs typeface="+mn-cs"/>
              </a:rPr>
              <a:t>LinkedIn</a:t>
            </a:r>
            <a:r>
              <a:rPr lang="nn-NO" sz="1000" i="0" kern="1200" noProof="0" dirty="0">
                <a:solidFill>
                  <a:schemeClr val="bg1"/>
                </a:solidFill>
                <a:latin typeface="+mn-lt"/>
                <a:ea typeface="+mn-ea"/>
                <a:cs typeface="+mn-cs"/>
              </a:rPr>
              <a:t> </a:t>
            </a:r>
            <a:r>
              <a:rPr lang="nn-NO" sz="1000" i="0" noProof="0" dirty="0">
                <a:solidFill>
                  <a:schemeClr val="bg1"/>
                </a:solidFill>
                <a:latin typeface="+mn-lt"/>
                <a:ea typeface="Open Sans" panose="020B0606030504020204" pitchFamily="34" charset="0"/>
                <a:cs typeface="Open Sans" panose="020B0606030504020204" pitchFamily="34" charset="0"/>
              </a:rPr>
              <a:t>@SFVestland</a:t>
            </a:r>
            <a:br>
              <a:rPr lang="nn-NO" sz="1000" i="0" kern="1200" noProof="0" dirty="0">
                <a:solidFill>
                  <a:schemeClr val="bg1"/>
                </a:solidFill>
                <a:latin typeface="+mn-lt"/>
                <a:ea typeface="+mn-ea"/>
                <a:cs typeface="+mn-cs"/>
              </a:rPr>
            </a:br>
            <a:endParaRPr lang="nn-NO" sz="1000" i="0" kern="1200" noProof="0" dirty="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b="1" i="0" kern="1200" noProof="0" dirty="0">
                <a:solidFill>
                  <a:schemeClr val="accent1"/>
                </a:solidFill>
                <a:latin typeface="+mn-lt"/>
                <a:ea typeface="Open Sans" panose="020B0606030504020204" pitchFamily="34" charset="0"/>
                <a:cs typeface="Open Sans" panose="020B0606030504020204" pitchFamily="34" charset="0"/>
              </a:rPr>
              <a:t>Abonner på nyhende </a:t>
            </a:r>
            <a:r>
              <a:rPr lang="nn-NO" sz="1000" b="1" i="0" kern="1200" noProof="0" dirty="0">
                <a:solidFill>
                  <a:schemeClr val="bg1"/>
                </a:solidFill>
                <a:latin typeface="+mn-lt"/>
                <a:ea typeface="Open Sans" panose="020B0606030504020204" pitchFamily="34" charset="0"/>
                <a:cs typeface="Open Sans" panose="020B0606030504020204" pitchFamily="34" charset="0"/>
              </a:rPr>
              <a:t>www.statsforvaltaren.no/vl</a:t>
            </a:r>
          </a:p>
          <a:p>
            <a:endParaRPr lang="nn-NO" sz="1000" i="0" noProof="0" dirty="0">
              <a:solidFill>
                <a:schemeClr val="bg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LUTNING bakgrunnsbilet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n-NO" noProof="0"/>
              <a:t>Klikk på ikonet i midten for å setje inn eit bilete på siste sida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her for å sette inn en avsluttende tekst.</a:t>
            </a:r>
            <a:br>
              <a:rPr lang="nn-NO" noProof="0"/>
            </a:br>
            <a:r>
              <a:rPr lang="nn-NO" noProof="0"/>
              <a:t> </a:t>
            </a:r>
            <a:br>
              <a:rPr lang="nn-NO" noProof="0"/>
            </a:br>
            <a:r>
              <a:rPr lang="nn-NO" noProof="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ditt eller dykkar namn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n-NO" noProof="0"/>
              <a:t>skriv t.d. stilling/avdeling (liten forbokstav)</a:t>
            </a:r>
          </a:p>
        </p:txBody>
      </p:sp>
      <p:sp>
        <p:nvSpPr>
          <p:cNvPr id="32" name="TekstSylinder 31">
            <a:extLst>
              <a:ext uri="{FF2B5EF4-FFF2-40B4-BE49-F238E27FC236}">
                <a16:creationId xmlns:a16="http://schemas.microsoft.com/office/drawing/2014/main" id="{E831F85E-8785-4C6B-B398-C3BF356D2BB5}"/>
              </a:ext>
            </a:extLst>
          </p:cNvPr>
          <p:cNvSpPr txBox="1"/>
          <p:nvPr/>
        </p:nvSpPr>
        <p:spPr>
          <a:xfrm>
            <a:off x="8896396" y="5725022"/>
            <a:ext cx="2571094" cy="861774"/>
          </a:xfrm>
          <a:prstGeom prst="rect">
            <a:avLst/>
          </a:prstGeom>
          <a:noFill/>
          <a:effectLst/>
        </p:spPr>
        <p:txBody>
          <a:bodyPr wrap="square" rtlCol="0">
            <a:spAutoFit/>
          </a:bodyPr>
          <a:lstStyle/>
          <a:p>
            <a:endParaRPr lang="nn-NO" sz="1000" i="0" noProof="0" dirty="0">
              <a:solidFill>
                <a:schemeClr val="accent1"/>
              </a:solidFill>
              <a:latin typeface="+mj-lt"/>
              <a:ea typeface="Open Sans" panose="020B0606030504020204" pitchFamily="34" charset="0"/>
              <a:cs typeface="Open Sans" panose="020B0606030504020204" pitchFamily="34" charset="0"/>
            </a:endParaRPr>
          </a:p>
          <a:p>
            <a:r>
              <a:rPr lang="nn-NO" sz="1000" i="0" noProof="0" dirty="0">
                <a:solidFill>
                  <a:schemeClr val="accent1"/>
                </a:solidFill>
                <a:latin typeface="+mj-lt"/>
                <a:ea typeface="Open Sans" panose="020B0606030504020204" pitchFamily="34" charset="0"/>
                <a:cs typeface="Open Sans" panose="020B0606030504020204" pitchFamily="34" charset="0"/>
              </a:rPr>
              <a:t>Facebook</a:t>
            </a:r>
            <a:r>
              <a:rPr lang="nn-NO" sz="1000" i="0" noProof="0" dirty="0">
                <a:solidFill>
                  <a:schemeClr val="bg1"/>
                </a:solidFill>
                <a:latin typeface="+mj-lt"/>
                <a:ea typeface="Open Sans" panose="020B0606030504020204" pitchFamily="34" charset="0"/>
                <a:cs typeface="Open Sans" panose="020B0606030504020204" pitchFamily="34" charset="0"/>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j-lt"/>
                <a:ea typeface="+mn-ea"/>
                <a:cs typeface="+mn-cs"/>
              </a:rPr>
              <a:t>Twitter</a:t>
            </a:r>
            <a:r>
              <a:rPr lang="nn-NO" sz="1000" i="0" kern="1200" noProof="0" dirty="0">
                <a:solidFill>
                  <a:schemeClr val="bg1"/>
                </a:solidFill>
                <a:latin typeface="+mj-lt"/>
                <a:ea typeface="+mn-ea"/>
                <a:cs typeface="+mn-cs"/>
              </a:rPr>
              <a:t> @SFVestland</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000" i="0" kern="1200" noProof="0" dirty="0">
                <a:solidFill>
                  <a:schemeClr val="accent1"/>
                </a:solidFill>
                <a:latin typeface="+mj-lt"/>
                <a:ea typeface="Open Sans" panose="020B0606030504020204" pitchFamily="34" charset="0"/>
                <a:cs typeface="Open Sans" panose="020B0606030504020204" pitchFamily="34" charset="0"/>
              </a:rPr>
              <a:t>Nettside</a:t>
            </a:r>
            <a:r>
              <a:rPr lang="nn-NO" sz="1000" i="0" kern="1200" noProof="0" dirty="0">
                <a:solidFill>
                  <a:schemeClr val="bg1"/>
                </a:solidFill>
                <a:latin typeface="+mj-lt"/>
                <a:ea typeface="Open Sans" panose="020B0606030504020204" pitchFamily="34" charset="0"/>
                <a:cs typeface="Open Sans" panose="020B0606030504020204" pitchFamily="34" charset="0"/>
              </a:rPr>
              <a:t> statsforvaltaren.no/</a:t>
            </a:r>
            <a:r>
              <a:rPr lang="nn-NO" sz="1000" i="0" kern="1200" noProof="0" dirty="0" err="1">
                <a:solidFill>
                  <a:schemeClr val="bg1"/>
                </a:solidFill>
                <a:latin typeface="+mj-lt"/>
                <a:ea typeface="Open Sans" panose="020B0606030504020204" pitchFamily="34" charset="0"/>
                <a:cs typeface="Open Sans" panose="020B0606030504020204" pitchFamily="34" charset="0"/>
              </a:rPr>
              <a:t>vl</a:t>
            </a:r>
            <a:endParaRPr lang="nn-NO" sz="1000" i="0" kern="1200" noProof="0" dirty="0">
              <a:solidFill>
                <a:schemeClr val="bg1"/>
              </a:solidFill>
              <a:latin typeface="+mj-lt"/>
              <a:ea typeface="Open Sans" panose="020B0606030504020204" pitchFamily="34" charset="0"/>
              <a:cs typeface="Open Sans" panose="020B0606030504020204" pitchFamily="34" charset="0"/>
            </a:endParaRPr>
          </a:p>
          <a:p>
            <a:endParaRPr lang="nn-NO" sz="1000" i="0" noProof="0" dirty="0">
              <a:solidFill>
                <a:schemeClr val="bg1"/>
              </a:solidFill>
              <a:latin typeface="+mj-lt"/>
              <a:ea typeface="Open Sans" panose="020B0606030504020204" pitchFamily="34" charset="0"/>
              <a:cs typeface="Open Sans" panose="020B0606030504020204" pitchFamily="34" charset="0"/>
            </a:endParaRP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n-NO" noProof="0"/>
              <a:t>Foto: Her skriv du fotograf(ane) og/eller eigar(ane) av bileta</a:t>
            </a:r>
          </a:p>
        </p:txBody>
      </p:sp>
      <p:pic>
        <p:nvPicPr>
          <p:cNvPr id="3" name="Bilde 2">
            <a:extLst>
              <a:ext uri="{FF2B5EF4-FFF2-40B4-BE49-F238E27FC236}">
                <a16:creationId xmlns:a16="http://schemas.microsoft.com/office/drawing/2014/main" id="{3A2A35EA-A437-4414-B36E-4FFE741F5F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61" t="1" r="-1" b="2101"/>
          <a:stretch/>
        </p:blipFill>
        <p:spPr>
          <a:xfrm>
            <a:off x="9111617" y="5767573"/>
            <a:ext cx="162150" cy="152987"/>
          </a:xfrm>
          <a:prstGeom prst="rect">
            <a:avLst/>
          </a:prstGeom>
        </p:spPr>
      </p:pic>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pic>
        <p:nvPicPr>
          <p:cNvPr id="4" name="Grafikk 3">
            <a:extLst>
              <a:ext uri="{FF2B5EF4-FFF2-40B4-BE49-F238E27FC236}">
                <a16:creationId xmlns:a16="http://schemas.microsoft.com/office/drawing/2014/main" id="{7B1C0364-2969-4DA8-A8E9-042B4C81D2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88" y="5347900"/>
            <a:ext cx="4796900" cy="1453461"/>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096000" y="-100"/>
            <a:ext cx="6096000" cy="68580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6" name="Google Shape;46;p9"/>
          <p:cNvCxnSpPr/>
          <p:nvPr/>
        </p:nvCxnSpPr>
        <p:spPr>
          <a:xfrm>
            <a:off x="6706233" y="5994004"/>
            <a:ext cx="721200" cy="0"/>
          </a:xfrm>
          <a:prstGeom prst="straightConnector1">
            <a:avLst/>
          </a:prstGeom>
          <a:noFill/>
          <a:ln w="38100" cap="flat" cmpd="sng">
            <a:solidFill>
              <a:srgbClr val="FDCB3B"/>
            </a:solidFill>
            <a:prstDash val="solid"/>
            <a:round/>
            <a:headEnd type="none" w="sm" len="sm"/>
            <a:tailEnd type="none" w="sm" len="sm"/>
          </a:ln>
        </p:spPr>
      </p:cxnSp>
      <p:sp>
        <p:nvSpPr>
          <p:cNvPr id="47" name="Google Shape;47;p9"/>
          <p:cNvSpPr txBox="1">
            <a:spLocks noGrp="1"/>
          </p:cNvSpPr>
          <p:nvPr>
            <p:ph type="subTitle" idx="1"/>
          </p:nvPr>
        </p:nvSpPr>
        <p:spPr>
          <a:xfrm>
            <a:off x="515967" y="1355200"/>
            <a:ext cx="11157600" cy="112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800"/>
              <a:buNone/>
              <a:defRPr sz="2400"/>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cxnSp>
        <p:nvCxnSpPr>
          <p:cNvPr id="49" name="Google Shape;49;p9"/>
          <p:cNvCxnSpPr/>
          <p:nvPr/>
        </p:nvCxnSpPr>
        <p:spPr>
          <a:xfrm>
            <a:off x="656751" y="1273979"/>
            <a:ext cx="566400" cy="0"/>
          </a:xfrm>
          <a:prstGeom prst="straightConnector1">
            <a:avLst/>
          </a:prstGeom>
          <a:noFill/>
          <a:ln w="38100" cap="flat" cmpd="sng">
            <a:solidFill>
              <a:srgbClr val="FDCB3B"/>
            </a:solidFill>
            <a:prstDash val="solid"/>
            <a:round/>
            <a:headEnd type="none" w="sm" len="sm"/>
            <a:tailEnd type="none" w="sm" len="sm"/>
          </a:ln>
        </p:spPr>
      </p:cxnSp>
      <p:sp>
        <p:nvSpPr>
          <p:cNvPr id="50" name="Google Shape;50;p9"/>
          <p:cNvSpPr txBox="1">
            <a:spLocks noGrp="1"/>
          </p:cNvSpPr>
          <p:nvPr>
            <p:ph type="title"/>
          </p:nvPr>
        </p:nvSpPr>
        <p:spPr>
          <a:xfrm>
            <a:off x="517200" y="407500"/>
            <a:ext cx="11157600" cy="9148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 name="Google Shape;51;p9"/>
          <p:cNvSpPr txBox="1">
            <a:spLocks noGrp="1"/>
          </p:cNvSpPr>
          <p:nvPr>
            <p:ph type="body" idx="2"/>
          </p:nvPr>
        </p:nvSpPr>
        <p:spPr>
          <a:xfrm>
            <a:off x="517200" y="2387833"/>
            <a:ext cx="5333200" cy="35004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52" name="Google Shape;52;p9"/>
          <p:cNvSpPr txBox="1">
            <a:spLocks noGrp="1"/>
          </p:cNvSpPr>
          <p:nvPr>
            <p:ph type="body" idx="3"/>
          </p:nvPr>
        </p:nvSpPr>
        <p:spPr>
          <a:xfrm>
            <a:off x="6341600" y="4120033"/>
            <a:ext cx="5333200" cy="410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53" name="Google Shape;53;p9"/>
          <p:cNvSpPr txBox="1">
            <a:spLocks noGrp="1"/>
          </p:cNvSpPr>
          <p:nvPr>
            <p:ph type="body" idx="4"/>
          </p:nvPr>
        </p:nvSpPr>
        <p:spPr>
          <a:xfrm>
            <a:off x="6341600" y="6050433"/>
            <a:ext cx="5333200" cy="456800"/>
          </a:xfrm>
          <a:prstGeom prst="rect">
            <a:avLst/>
          </a:prstGeom>
        </p:spPr>
        <p:txBody>
          <a:bodyPr spcFirstLastPara="1" wrap="square" lIns="91425" tIns="91425" rIns="91425" bIns="91425" anchor="t" anchorCtr="0">
            <a:normAutofit/>
          </a:bodyPr>
          <a:lstStyle>
            <a:lvl1pPr marL="609585" lvl="0" indent="-397923" algn="r" rtl="0">
              <a:spcBef>
                <a:spcPts val="0"/>
              </a:spcBef>
              <a:spcAft>
                <a:spcPts val="0"/>
              </a:spcAft>
              <a:buSzPts val="1100"/>
              <a:buChar char="●"/>
              <a:defRPr sz="1467"/>
            </a:lvl1pPr>
            <a:lvl2pPr marL="1219170" lvl="1" indent="-372524" algn="r" rtl="0">
              <a:spcBef>
                <a:spcPts val="0"/>
              </a:spcBef>
              <a:spcAft>
                <a:spcPts val="0"/>
              </a:spcAft>
              <a:buSzPts val="800"/>
              <a:buChar char="○"/>
              <a:defRPr sz="1067"/>
            </a:lvl2pPr>
            <a:lvl3pPr marL="1828754" lvl="2" indent="-372524" algn="r" rtl="0">
              <a:spcBef>
                <a:spcPts val="0"/>
              </a:spcBef>
              <a:spcAft>
                <a:spcPts val="0"/>
              </a:spcAft>
              <a:buSzPts val="800"/>
              <a:buChar char="■"/>
              <a:defRPr sz="1067"/>
            </a:lvl3pPr>
            <a:lvl4pPr marL="2438339" lvl="3" indent="-372524" algn="r" rtl="0">
              <a:spcBef>
                <a:spcPts val="0"/>
              </a:spcBef>
              <a:spcAft>
                <a:spcPts val="0"/>
              </a:spcAft>
              <a:buSzPts val="800"/>
              <a:buChar char="●"/>
              <a:defRPr sz="1067"/>
            </a:lvl4pPr>
            <a:lvl5pPr marL="3047924" lvl="4" indent="-372524" algn="r" rtl="0">
              <a:spcBef>
                <a:spcPts val="0"/>
              </a:spcBef>
              <a:spcAft>
                <a:spcPts val="0"/>
              </a:spcAft>
              <a:buSzPts val="800"/>
              <a:buChar char="○"/>
              <a:defRPr sz="1067"/>
            </a:lvl5pPr>
            <a:lvl6pPr marL="3657509" lvl="5" indent="-372524" algn="r" rtl="0">
              <a:spcBef>
                <a:spcPts val="0"/>
              </a:spcBef>
              <a:spcAft>
                <a:spcPts val="0"/>
              </a:spcAft>
              <a:buSzPts val="800"/>
              <a:buChar char="■"/>
              <a:defRPr sz="1067"/>
            </a:lvl6pPr>
            <a:lvl7pPr marL="4267093" lvl="6" indent="-372524" algn="r" rtl="0">
              <a:spcBef>
                <a:spcPts val="0"/>
              </a:spcBef>
              <a:spcAft>
                <a:spcPts val="0"/>
              </a:spcAft>
              <a:buSzPts val="800"/>
              <a:buChar char="●"/>
              <a:defRPr sz="1067"/>
            </a:lvl7pPr>
            <a:lvl8pPr marL="4876678" lvl="7" indent="-372524" algn="r" rtl="0">
              <a:spcBef>
                <a:spcPts val="0"/>
              </a:spcBef>
              <a:spcAft>
                <a:spcPts val="0"/>
              </a:spcAft>
              <a:buSzPts val="800"/>
              <a:buChar char="○"/>
              <a:defRPr sz="1067"/>
            </a:lvl8pPr>
            <a:lvl9pPr marL="5486263" lvl="8" indent="-372524" algn="r" rtl="0">
              <a:spcBef>
                <a:spcPts val="0"/>
              </a:spcBef>
              <a:spcAft>
                <a:spcPts val="0"/>
              </a:spcAft>
              <a:buSzPts val="800"/>
              <a:buChar char="■"/>
              <a:defRPr sz="1067"/>
            </a:lvl9pPr>
          </a:lstStyle>
          <a:p>
            <a:endParaRPr/>
          </a:p>
        </p:txBody>
      </p:sp>
    </p:spTree>
    <p:extLst>
      <p:ext uri="{BB962C8B-B14F-4D97-AF65-F5344CB8AC3E}">
        <p14:creationId xmlns:p14="http://schemas.microsoft.com/office/powerpoint/2010/main" val="1892720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cxnSp>
        <p:nvCxnSpPr>
          <p:cNvPr id="28" name="Google Shape;28;p5"/>
          <p:cNvCxnSpPr/>
          <p:nvPr/>
        </p:nvCxnSpPr>
        <p:spPr>
          <a:xfrm>
            <a:off x="656751" y="1273979"/>
            <a:ext cx="566400" cy="0"/>
          </a:xfrm>
          <a:prstGeom prst="straightConnector1">
            <a:avLst/>
          </a:prstGeom>
          <a:noFill/>
          <a:ln w="38100" cap="flat" cmpd="sng">
            <a:solidFill>
              <a:srgbClr val="FDCB3B"/>
            </a:solidFill>
            <a:prstDash val="solid"/>
            <a:round/>
            <a:headEnd type="none" w="sm" len="sm"/>
            <a:tailEnd type="none" w="sm" len="sm"/>
          </a:ln>
        </p:spPr>
      </p:cxnSp>
      <p:sp>
        <p:nvSpPr>
          <p:cNvPr id="29" name="Google Shape;29;p5"/>
          <p:cNvSpPr txBox="1">
            <a:spLocks noGrp="1"/>
          </p:cNvSpPr>
          <p:nvPr>
            <p:ph type="title"/>
          </p:nvPr>
        </p:nvSpPr>
        <p:spPr>
          <a:xfrm>
            <a:off x="517200" y="407500"/>
            <a:ext cx="11157600" cy="9148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5"/>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32" name="Google Shape;32;p5"/>
          <p:cNvSpPr txBox="1">
            <a:spLocks noGrp="1"/>
          </p:cNvSpPr>
          <p:nvPr>
            <p:ph type="subTitle" idx="2"/>
          </p:nvPr>
        </p:nvSpPr>
        <p:spPr>
          <a:xfrm>
            <a:off x="515967" y="1355200"/>
            <a:ext cx="11157600" cy="112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2400"/>
            </a:lvl1pPr>
            <a:lvl2pPr lvl="1" algn="ctr" rtl="0">
              <a:lnSpc>
                <a:spcPct val="100000"/>
              </a:lnSpc>
              <a:spcBef>
                <a:spcPts val="0"/>
              </a:spcBef>
              <a:spcAft>
                <a:spcPts val="0"/>
              </a:spcAft>
              <a:buClr>
                <a:schemeClr val="accent5"/>
              </a:buClr>
              <a:buSzPts val="2100"/>
              <a:buNone/>
              <a:defRPr sz="2800">
                <a:solidFill>
                  <a:schemeClr val="accent5"/>
                </a:solidFill>
              </a:defRPr>
            </a:lvl2pPr>
            <a:lvl3pPr lvl="2" algn="ctr" rtl="0">
              <a:lnSpc>
                <a:spcPct val="100000"/>
              </a:lnSpc>
              <a:spcBef>
                <a:spcPts val="0"/>
              </a:spcBef>
              <a:spcAft>
                <a:spcPts val="0"/>
              </a:spcAft>
              <a:buClr>
                <a:schemeClr val="accent5"/>
              </a:buClr>
              <a:buSzPts val="2100"/>
              <a:buNone/>
              <a:defRPr sz="2800">
                <a:solidFill>
                  <a:schemeClr val="accent5"/>
                </a:solidFill>
              </a:defRPr>
            </a:lvl3pPr>
            <a:lvl4pPr lvl="3" algn="ctr" rtl="0">
              <a:lnSpc>
                <a:spcPct val="100000"/>
              </a:lnSpc>
              <a:spcBef>
                <a:spcPts val="0"/>
              </a:spcBef>
              <a:spcAft>
                <a:spcPts val="0"/>
              </a:spcAft>
              <a:buClr>
                <a:schemeClr val="accent5"/>
              </a:buClr>
              <a:buSzPts val="2100"/>
              <a:buNone/>
              <a:defRPr sz="2800">
                <a:solidFill>
                  <a:schemeClr val="accent5"/>
                </a:solidFill>
              </a:defRPr>
            </a:lvl4pPr>
            <a:lvl5pPr lvl="4" algn="ctr" rtl="0">
              <a:lnSpc>
                <a:spcPct val="100000"/>
              </a:lnSpc>
              <a:spcBef>
                <a:spcPts val="0"/>
              </a:spcBef>
              <a:spcAft>
                <a:spcPts val="0"/>
              </a:spcAft>
              <a:buClr>
                <a:schemeClr val="accent5"/>
              </a:buClr>
              <a:buSzPts val="2100"/>
              <a:buNone/>
              <a:defRPr sz="2800">
                <a:solidFill>
                  <a:schemeClr val="accent5"/>
                </a:solidFill>
              </a:defRPr>
            </a:lvl5pPr>
            <a:lvl6pPr lvl="5" algn="ctr" rtl="0">
              <a:lnSpc>
                <a:spcPct val="100000"/>
              </a:lnSpc>
              <a:spcBef>
                <a:spcPts val="0"/>
              </a:spcBef>
              <a:spcAft>
                <a:spcPts val="0"/>
              </a:spcAft>
              <a:buClr>
                <a:schemeClr val="accent5"/>
              </a:buClr>
              <a:buSzPts val="2100"/>
              <a:buNone/>
              <a:defRPr sz="2800">
                <a:solidFill>
                  <a:schemeClr val="accent5"/>
                </a:solidFill>
              </a:defRPr>
            </a:lvl6pPr>
            <a:lvl7pPr lvl="6" algn="ctr" rtl="0">
              <a:lnSpc>
                <a:spcPct val="100000"/>
              </a:lnSpc>
              <a:spcBef>
                <a:spcPts val="0"/>
              </a:spcBef>
              <a:spcAft>
                <a:spcPts val="0"/>
              </a:spcAft>
              <a:buClr>
                <a:schemeClr val="accent5"/>
              </a:buClr>
              <a:buSzPts val="2100"/>
              <a:buNone/>
              <a:defRPr sz="2800">
                <a:solidFill>
                  <a:schemeClr val="accent5"/>
                </a:solidFill>
              </a:defRPr>
            </a:lvl7pPr>
            <a:lvl8pPr lvl="7" algn="ctr" rtl="0">
              <a:lnSpc>
                <a:spcPct val="100000"/>
              </a:lnSpc>
              <a:spcBef>
                <a:spcPts val="0"/>
              </a:spcBef>
              <a:spcAft>
                <a:spcPts val="0"/>
              </a:spcAft>
              <a:buClr>
                <a:schemeClr val="accent5"/>
              </a:buClr>
              <a:buSzPts val="2100"/>
              <a:buNone/>
              <a:defRPr sz="2800">
                <a:solidFill>
                  <a:schemeClr val="accent5"/>
                </a:solidFill>
              </a:defRPr>
            </a:lvl8pPr>
            <a:lvl9pPr lvl="8" algn="ctr" rtl="0">
              <a:lnSpc>
                <a:spcPct val="100000"/>
              </a:lnSpc>
              <a:spcBef>
                <a:spcPts val="0"/>
              </a:spcBef>
              <a:spcAft>
                <a:spcPts val="0"/>
              </a:spcAft>
              <a:buClr>
                <a:schemeClr val="accent5"/>
              </a:buClr>
              <a:buSzPts val="2100"/>
              <a:buNone/>
              <a:defRPr sz="2800">
                <a:solidFill>
                  <a:schemeClr val="accent5"/>
                </a:solidFill>
              </a:defRPr>
            </a:lvl9pPr>
          </a:lstStyle>
          <a:p>
            <a:endParaRPr/>
          </a:p>
        </p:txBody>
      </p:sp>
    </p:spTree>
    <p:extLst>
      <p:ext uri="{BB962C8B-B14F-4D97-AF65-F5344CB8AC3E}">
        <p14:creationId xmlns:p14="http://schemas.microsoft.com/office/powerpoint/2010/main" val="3274441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B06444-B698-B302-6FB7-BC213DA75AF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D3C887E-0E7D-3875-1E0A-DDD8511EFB4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F1641A8-A0F0-ACB1-3826-8C1FA7D43B82}"/>
              </a:ext>
            </a:extLst>
          </p:cNvPr>
          <p:cNvSpPr>
            <a:spLocks noGrp="1"/>
          </p:cNvSpPr>
          <p:nvPr>
            <p:ph type="dt" sz="half" idx="10"/>
          </p:nvPr>
        </p:nvSpPr>
        <p:spPr/>
        <p:txBody>
          <a:bodyPr/>
          <a:lstStyle/>
          <a:p>
            <a:fld id="{65F32058-3D3E-42B3-878E-54D2EF337CD6}" type="datetimeFigureOut">
              <a:rPr lang="nb-NO" smtClean="0"/>
              <a:t>13.02.2024</a:t>
            </a:fld>
            <a:endParaRPr lang="nb-NO"/>
          </a:p>
        </p:txBody>
      </p:sp>
      <p:sp>
        <p:nvSpPr>
          <p:cNvPr id="5" name="Plassholder for bunntekst 4">
            <a:extLst>
              <a:ext uri="{FF2B5EF4-FFF2-40B4-BE49-F238E27FC236}">
                <a16:creationId xmlns:a16="http://schemas.microsoft.com/office/drawing/2014/main" id="{593FB6E5-D90F-71C4-4EB1-CAF8051B46E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3ACD2E4-BE5F-8EED-6595-89280B79A7C9}"/>
              </a:ext>
            </a:extLst>
          </p:cNvPr>
          <p:cNvSpPr>
            <a:spLocks noGrp="1"/>
          </p:cNvSpPr>
          <p:nvPr>
            <p:ph type="sldNum" sz="quarter" idx="12"/>
          </p:nvPr>
        </p:nvSpPr>
        <p:spPr/>
        <p:txBody>
          <a:bodyPr/>
          <a:lstStyle/>
          <a:p>
            <a:fld id="{3C46FE36-7CA9-44A0-81D8-CC09DE60C0BB}" type="slidenum">
              <a:rPr lang="nb-NO" smtClean="0"/>
              <a:t>‹#›</a:t>
            </a:fld>
            <a:endParaRPr lang="nb-NO"/>
          </a:p>
        </p:txBody>
      </p:sp>
    </p:spTree>
    <p:extLst>
      <p:ext uri="{BB962C8B-B14F-4D97-AF65-F5344CB8AC3E}">
        <p14:creationId xmlns:p14="http://schemas.microsoft.com/office/powerpoint/2010/main" val="395101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AMSIDE halvsidebilet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n-NO" noProof="0" dirty="0"/>
              <a:t>Overskrift (pkt. 44) på framsidemal med eitt bilete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Her kan du skrive namn og avdeling, eller du kan spesifisere kva presentasjonen handlar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a:t>Klikk på ikonet i midten for å setje inn bilete som passar tema. </a:t>
            </a:r>
          </a:p>
          <a:p>
            <a:endParaRPr lang="nn-NO" noProof="0"/>
          </a:p>
          <a:p>
            <a:r>
              <a:rPr lang="nn-NO" noProof="0"/>
              <a:t>Hvis du ikkje har eit bilete som er relevant, kan du bruke ein forsidemal utan bilete.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3" name="Bilde 12">
            <a:extLst>
              <a:ext uri="{FF2B5EF4-FFF2-40B4-BE49-F238E27FC236}">
                <a16:creationId xmlns:a16="http://schemas.microsoft.com/office/drawing/2014/main" id="{251829F6-AEA2-41F4-AFF4-0F50582BAF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AMSIDE tre bilet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i midten for å setje</a:t>
            </a:r>
            <a:br>
              <a:rPr lang="nn-NO" noProof="0" dirty="0"/>
            </a:br>
            <a:r>
              <a:rPr lang="nn-NO" noProof="0" dirty="0"/>
              <a:t>inn eit bilete i liggjande format.</a:t>
            </a:r>
          </a:p>
          <a:p>
            <a:r>
              <a:rPr lang="nn-NO" noProof="0" dirty="0"/>
              <a:t>Denne forsidemalen må ha </a:t>
            </a:r>
            <a:br>
              <a:rPr lang="nn-NO" noProof="0" dirty="0"/>
            </a:br>
            <a:r>
              <a:rPr lang="nn-NO" noProof="0" dirty="0"/>
              <a:t>tre bilete, viss ikkje blir </a:t>
            </a:r>
            <a:br>
              <a:rPr lang="nn-NO" noProof="0" dirty="0"/>
            </a:br>
            <a:r>
              <a:rPr lang="nn-NO" noProof="0" dirty="0"/>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for å setje inn bilete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noProof="0" dirty="0"/>
              <a:t>Klikk på ikonet for å setje inn bilete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n-NO" noProof="0" dirty="0"/>
              <a:t>Overskrift (pkt. 44) på framsidemal med tre </a:t>
            </a:r>
            <a:r>
              <a:rPr lang="nn-NO" noProof="0" dirty="0" err="1"/>
              <a:t>bilder</a:t>
            </a:r>
            <a:endParaRPr lang="nn-NO" noProof="0" dirty="0"/>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Her kan du skrive namn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7" name="Bilde 16">
            <a:extLst>
              <a:ext uri="{FF2B5EF4-FFF2-40B4-BE49-F238E27FC236}">
                <a16:creationId xmlns:a16="http://schemas.microsoft.com/office/drawing/2014/main" id="{E05A0FBB-8756-4EC5-B29B-BF2700ECEA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AMSIDE bakgrunnsbilet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a:t>
            </a:r>
            <a:endParaRPr lang="nn-NO" noProof="0"/>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n-NO" noProof="0"/>
              <a:t>Overskrift (pkt. 54) biletemal</a:t>
            </a:r>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a:t>Her kan du skrive namn og avdeling, eller du kan spesifisere kva presentasjonen handlar om.</a:t>
            </a:r>
          </a:p>
        </p:txBody>
      </p:sp>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1" name="Bilde 10">
            <a:extLst>
              <a:ext uri="{FF2B5EF4-FFF2-40B4-BE49-F238E27FC236}">
                <a16:creationId xmlns:a16="http://schemas.microsoft.com/office/drawing/2014/main" id="{C57452FF-BE24-4B68-83B2-A652B13B88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AMSIDE Sjumilssteget">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820F921-B1FB-4C7D-947B-927D22FBD2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224272"/>
          </a:xfrm>
          <a:prstGeom prst="rect">
            <a:avLst/>
          </a:prstGeom>
        </p:spPr>
      </p:pic>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701" y="1122363"/>
            <a:ext cx="9829799" cy="2387600"/>
          </a:xfrm>
          <a:prstGeom prst="rect">
            <a:avLst/>
          </a:prstGeom>
          <a:effectLst>
            <a:outerShdw blurRad="50800" dist="38100" dir="2700000" algn="tl" rotWithShape="0">
              <a:schemeClr val="tx1">
                <a:alpha val="11000"/>
              </a:schemeClr>
            </a:outerShdw>
          </a:effectLst>
        </p:spPr>
        <p:txBody>
          <a:bodyPr anchor="b"/>
          <a:lstStyle>
            <a:lvl1pPr algn="l">
              <a:defRPr sz="5400">
                <a:solidFill>
                  <a:schemeClr val="bg1"/>
                </a:solidFill>
                <a:latin typeface="+mn-lt"/>
              </a:defRPr>
            </a:lvl1pPr>
          </a:lstStyle>
          <a:p>
            <a:r>
              <a:rPr lang="nn-NO" noProof="0" dirty="0"/>
              <a:t>Overskrift (pkt. 54) på framsidemal for Sjumilssteget</a:t>
            </a:r>
          </a:p>
        </p:txBody>
      </p:sp>
      <p:sp>
        <p:nvSpPr>
          <p:cNvPr id="14" name="Plassholder for dato 3">
            <a:extLst>
              <a:ext uri="{FF2B5EF4-FFF2-40B4-BE49-F238E27FC236}">
                <a16:creationId xmlns:a16="http://schemas.microsoft.com/office/drawing/2014/main" id="{33D174B6-1EBA-466D-97BE-3846B29CE14E}"/>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13.02.2024</a:t>
            </a:fld>
            <a:endParaRPr lang="nb-NO"/>
          </a:p>
        </p:txBody>
      </p:sp>
      <p:sp>
        <p:nvSpPr>
          <p:cNvPr id="11" name="Plassholder for tekst 6">
            <a:extLst>
              <a:ext uri="{FF2B5EF4-FFF2-40B4-BE49-F238E27FC236}">
                <a16:creationId xmlns:a16="http://schemas.microsoft.com/office/drawing/2014/main" id="{DB4086AD-CE9C-4879-A5B8-BC4278632BE6}"/>
              </a:ext>
            </a:extLst>
          </p:cNvPr>
          <p:cNvSpPr>
            <a:spLocks noGrp="1"/>
          </p:cNvSpPr>
          <p:nvPr>
            <p:ph type="body" sz="quarter" idx="11" hasCustomPrompt="1"/>
          </p:nvPr>
        </p:nvSpPr>
        <p:spPr>
          <a:xfrm>
            <a:off x="967089" y="3945157"/>
            <a:ext cx="4941876" cy="1036667"/>
          </a:xfrm>
          <a:prstGeom prst="rect">
            <a:avLst/>
          </a:prstGeom>
          <a:effectLst>
            <a:outerShdw blurRad="50800" dist="38100" dir="2700000" algn="tl" rotWithShape="0">
              <a:schemeClr val="bg1">
                <a:alpha val="25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4"/>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noProof="0" dirty="0"/>
              <a:t>Her kan du skrive namn og avdeling, eller du kan spesifisere kva presentasjonen handlar om.</a:t>
            </a:r>
          </a:p>
        </p:txBody>
      </p:sp>
      <p:pic>
        <p:nvPicPr>
          <p:cNvPr id="3" name="Bilde 2">
            <a:extLst>
              <a:ext uri="{FF2B5EF4-FFF2-40B4-BE49-F238E27FC236}">
                <a16:creationId xmlns:a16="http://schemas.microsoft.com/office/drawing/2014/main" id="{80963FE4-15FB-4A02-BF6F-86DA52DE81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80" y="4463490"/>
            <a:ext cx="1580933" cy="521982"/>
          </a:xfrm>
          <a:prstGeom prst="rect">
            <a:avLst/>
          </a:prstGeom>
        </p:spPr>
      </p:pic>
      <p:pic>
        <p:nvPicPr>
          <p:cNvPr id="9" name="Bilde 8">
            <a:extLst>
              <a:ext uri="{FF2B5EF4-FFF2-40B4-BE49-F238E27FC236}">
                <a16:creationId xmlns:a16="http://schemas.microsoft.com/office/drawing/2014/main" id="{74A3D726-0317-4BD7-A2B7-01708BEB496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64" y="5302812"/>
            <a:ext cx="5001560" cy="1515472"/>
          </a:xfrm>
          <a:prstGeom prst="rect">
            <a:avLst/>
          </a:prstGeom>
        </p:spPr>
      </p:pic>
    </p:spTree>
    <p:extLst>
      <p:ext uri="{BB962C8B-B14F-4D97-AF65-F5344CB8AC3E}">
        <p14:creationId xmlns:p14="http://schemas.microsoft.com/office/powerpoint/2010/main" val="1833998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a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sz="2400">
                <a:latin typeface="+mn-lt"/>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n-NO" noProof="0" dirty="0"/>
              <a:t>Mykje tekst vil gjere at publikum brukar meir tid på å lese, og mindre tid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n-NO" noProof="0" dirty="0"/>
              <a:t>Overskrifta (pkt. 36) bør vere kort og tydeleg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ald 2">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sz="24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n-NO" noProof="0" dirty="0"/>
              <a:t>Skriv i </a:t>
            </a:r>
            <a:r>
              <a:rPr lang="nn-NO" noProof="0" dirty="0" err="1"/>
              <a:t>stikkordsform</a:t>
            </a:r>
            <a:r>
              <a:rPr lang="nn-NO" noProof="0" dirty="0"/>
              <a:t>, ikkje i setningar.</a:t>
            </a:r>
            <a:br>
              <a:rPr lang="nn-NO" noProof="0" dirty="0"/>
            </a:br>
            <a:r>
              <a:rPr lang="nn-NO" noProof="0" dirty="0"/>
              <a:t>Publikum bør sleppe å lese alt som vert sagt.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n-NO" noProof="0" dirty="0"/>
              <a:t>Overskrifta (pkt. 36) bør vere kort og tydeleg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n-NO" altLang="nb-NO" sz="700" b="0" i="0" u="none" strike="noStrike" kern="1200" cap="none" normalizeH="0" baseline="0" noProof="0" dirty="0">
                <a:ln>
                  <a:noFill/>
                </a:ln>
                <a:solidFill>
                  <a:schemeClr val="accent3"/>
                </a:solidFill>
                <a:effectLst/>
                <a:latin typeface="+mn-lt"/>
                <a:ea typeface="+mn-ea"/>
                <a:cs typeface="Arial" panose="020B0604020202020204" pitchFamily="34" charset="0"/>
              </a:rPr>
              <a:t>© </a:t>
            </a:r>
            <a:r>
              <a:rPr kumimoji="0" lang="nn-NO" altLang="nb-NO" sz="700" b="0" i="0" u="none" strike="noStrike" cap="none" normalizeH="0" baseline="0" noProof="0" dirty="0">
                <a:ln>
                  <a:noFill/>
                </a:ln>
                <a:solidFill>
                  <a:schemeClr val="accent3"/>
                </a:solidFill>
                <a:effectLst/>
                <a:latin typeface="+mj-lt"/>
                <a:cs typeface="Arial" panose="020B0604020202020204" pitchFamily="34" charset="0"/>
              </a:rPr>
              <a:t>Statsforvaltaren i Vestland</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7238986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730" r:id="rId7"/>
    <p:sldLayoutId id="2147483664" r:id="rId8"/>
    <p:sldLayoutId id="2147483760" r:id="rId9"/>
    <p:sldLayoutId id="2147483713" r:id="rId10"/>
    <p:sldLayoutId id="2147483761" r:id="rId11"/>
    <p:sldLayoutId id="2147483685" r:id="rId12"/>
    <p:sldLayoutId id="2147483714" r:id="rId13"/>
    <p:sldLayoutId id="2147483702" r:id="rId14"/>
    <p:sldLayoutId id="2147483736" r:id="rId15"/>
    <p:sldLayoutId id="2147483733" r:id="rId16"/>
    <p:sldLayoutId id="2147483716" r:id="rId17"/>
    <p:sldLayoutId id="2147483707" r:id="rId18"/>
    <p:sldLayoutId id="2147483675" r:id="rId19"/>
    <p:sldLayoutId id="2147483706" r:id="rId20"/>
    <p:sldLayoutId id="2147483709" r:id="rId21"/>
    <p:sldLayoutId id="2147483711" r:id="rId22"/>
    <p:sldLayoutId id="2147483710" r:id="rId23"/>
    <p:sldLayoutId id="2147483712" r:id="rId24"/>
    <p:sldLayoutId id="2147483655" r:id="rId25"/>
    <p:sldLayoutId id="2147483705" r:id="rId26"/>
    <p:sldLayoutId id="2147483690" r:id="rId27"/>
    <p:sldLayoutId id="2147483763" r:id="rId28"/>
    <p:sldLayoutId id="2147483762" r:id="rId29"/>
    <p:sldLayoutId id="2147483765" r:id="rId30"/>
    <p:sldLayoutId id="2147483759" r:id="rId31"/>
    <p:sldLayoutId id="2147483758" r:id="rId32"/>
    <p:sldLayoutId id="2147483757" r:id="rId33"/>
    <p:sldLayoutId id="2147483746" r:id="rId34"/>
    <p:sldLayoutId id="2147483766" r:id="rId35"/>
    <p:sldLayoutId id="2147483767" r:id="rId36"/>
    <p:sldLayoutId id="2147483768" r:id="rId37"/>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17D43DE-54E4-47EA-BDAA-CAB2947127F2}"/>
              </a:ext>
            </a:extLst>
          </p:cNvPr>
          <p:cNvSpPr>
            <a:spLocks noGrp="1"/>
          </p:cNvSpPr>
          <p:nvPr>
            <p:ph type="dt" sz="half" idx="2"/>
          </p:nvPr>
        </p:nvSpPr>
        <p:spPr/>
        <p:txBody>
          <a:bodyPr/>
          <a:lstStyle/>
          <a:p>
            <a:fld id="{20CAE16B-463B-4D9A-B532-D4D0B4862104}" type="datetime1">
              <a:rPr lang="nb-NO" smtClean="0"/>
              <a:pPr/>
              <a:t>13.02.2024</a:t>
            </a:fld>
            <a:endParaRPr lang="nb-NO"/>
          </a:p>
        </p:txBody>
      </p:sp>
      <p:sp>
        <p:nvSpPr>
          <p:cNvPr id="3" name="Plassholder for tekst 2">
            <a:extLst>
              <a:ext uri="{FF2B5EF4-FFF2-40B4-BE49-F238E27FC236}">
                <a16:creationId xmlns:a16="http://schemas.microsoft.com/office/drawing/2014/main" id="{A607FB35-3796-492D-B4E0-1B96C1AC716F}"/>
              </a:ext>
            </a:extLst>
          </p:cNvPr>
          <p:cNvSpPr>
            <a:spLocks noGrp="1"/>
          </p:cNvSpPr>
          <p:nvPr>
            <p:ph type="body" sz="quarter" idx="10"/>
          </p:nvPr>
        </p:nvSpPr>
        <p:spPr/>
        <p:txBody>
          <a:bodyPr/>
          <a:lstStyle/>
          <a:p>
            <a:r>
              <a:rPr lang="nb-NO" sz="4400" dirty="0"/>
              <a:t>Ny opplæringslov og </a:t>
            </a:r>
            <a:r>
              <a:rPr lang="nb-NO" sz="4400" dirty="0" err="1"/>
              <a:t>endringar</a:t>
            </a:r>
            <a:r>
              <a:rPr lang="nb-NO" sz="4400" dirty="0"/>
              <a:t> i </a:t>
            </a:r>
            <a:r>
              <a:rPr lang="nb-NO" sz="4400" dirty="0" err="1"/>
              <a:t>vidaregåande</a:t>
            </a:r>
            <a:r>
              <a:rPr lang="nb-NO" sz="4400" dirty="0"/>
              <a:t> opplæring (og MFY)</a:t>
            </a:r>
          </a:p>
        </p:txBody>
      </p:sp>
      <p:sp>
        <p:nvSpPr>
          <p:cNvPr id="4" name="Plassholder for tekst 3">
            <a:extLst>
              <a:ext uri="{FF2B5EF4-FFF2-40B4-BE49-F238E27FC236}">
                <a16:creationId xmlns:a16="http://schemas.microsoft.com/office/drawing/2014/main" id="{0969FBC0-BB92-4234-B5BA-D1B11F64A4E9}"/>
              </a:ext>
            </a:extLst>
          </p:cNvPr>
          <p:cNvSpPr>
            <a:spLocks noGrp="1"/>
          </p:cNvSpPr>
          <p:nvPr>
            <p:ph type="body" sz="quarter" idx="11"/>
          </p:nvPr>
        </p:nvSpPr>
        <p:spPr/>
        <p:txBody>
          <a:bodyPr/>
          <a:lstStyle/>
          <a:p>
            <a:r>
              <a:rPr lang="nb-NO" sz="2000" dirty="0"/>
              <a:t>Kjetil Stavø Høvig</a:t>
            </a:r>
          </a:p>
        </p:txBody>
      </p:sp>
    </p:spTree>
    <p:extLst>
      <p:ext uri="{BB962C8B-B14F-4D97-AF65-F5344CB8AC3E}">
        <p14:creationId xmlns:p14="http://schemas.microsoft.com/office/powerpoint/2010/main" val="139852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D440FC-431D-4A06-A970-0CEB948D3AC1}"/>
              </a:ext>
            </a:extLst>
          </p:cNvPr>
          <p:cNvSpPr>
            <a:spLocks noGrp="1"/>
          </p:cNvSpPr>
          <p:nvPr>
            <p:ph type="title"/>
          </p:nvPr>
        </p:nvSpPr>
        <p:spPr/>
        <p:txBody>
          <a:bodyPr/>
          <a:lstStyle/>
          <a:p>
            <a:r>
              <a:rPr lang="nb-NO" dirty="0"/>
              <a:t>Endring i aldersgrense</a:t>
            </a:r>
          </a:p>
        </p:txBody>
      </p:sp>
      <p:sp>
        <p:nvSpPr>
          <p:cNvPr id="3" name="Plassholder for tekst 2">
            <a:extLst>
              <a:ext uri="{FF2B5EF4-FFF2-40B4-BE49-F238E27FC236}">
                <a16:creationId xmlns:a16="http://schemas.microsoft.com/office/drawing/2014/main" id="{3FEE9D1C-2668-8B64-76C6-735B55B6C21B}"/>
              </a:ext>
            </a:extLst>
          </p:cNvPr>
          <p:cNvSpPr>
            <a:spLocks noGrp="1"/>
          </p:cNvSpPr>
          <p:nvPr>
            <p:ph type="body" sz="quarter" idx="11"/>
          </p:nvPr>
        </p:nvSpPr>
        <p:spPr/>
        <p:txBody>
          <a:bodyPr/>
          <a:lstStyle/>
          <a:p>
            <a:r>
              <a:rPr lang="nb-NO" b="1" dirty="0"/>
              <a:t>Dagens opplæringslov</a:t>
            </a:r>
          </a:p>
          <a:p>
            <a:endParaRPr lang="nb-NO" dirty="0"/>
          </a:p>
          <a:p>
            <a:r>
              <a:rPr lang="nb-NO" dirty="0"/>
              <a:t>Ungdomsrett opp til 24 år</a:t>
            </a:r>
          </a:p>
          <a:p>
            <a:endParaRPr lang="nb-NO" dirty="0"/>
          </a:p>
          <a:p>
            <a:r>
              <a:rPr lang="nb-NO" dirty="0" err="1"/>
              <a:t>Vaksenrett</a:t>
            </a:r>
            <a:r>
              <a:rPr lang="nb-NO" dirty="0"/>
              <a:t> frå 25 år</a:t>
            </a:r>
          </a:p>
        </p:txBody>
      </p:sp>
      <p:sp>
        <p:nvSpPr>
          <p:cNvPr id="4" name="Plassholder for tekst 3">
            <a:extLst>
              <a:ext uri="{FF2B5EF4-FFF2-40B4-BE49-F238E27FC236}">
                <a16:creationId xmlns:a16="http://schemas.microsoft.com/office/drawing/2014/main" id="{0C5C8FDC-D0D4-541B-4018-2163C818C6C8}"/>
              </a:ext>
            </a:extLst>
          </p:cNvPr>
          <p:cNvSpPr>
            <a:spLocks noGrp="1"/>
          </p:cNvSpPr>
          <p:nvPr>
            <p:ph type="body" sz="quarter" idx="12"/>
          </p:nvPr>
        </p:nvSpPr>
        <p:spPr/>
        <p:txBody>
          <a:bodyPr/>
          <a:lstStyle/>
          <a:p>
            <a:r>
              <a:rPr lang="nb-NO" b="1" dirty="0"/>
              <a:t>Ny opplæringslov</a:t>
            </a:r>
          </a:p>
          <a:p>
            <a:endParaRPr lang="nb-NO" dirty="0"/>
          </a:p>
          <a:p>
            <a:r>
              <a:rPr lang="nb-NO" dirty="0" err="1"/>
              <a:t>Vidareføre</a:t>
            </a:r>
            <a:r>
              <a:rPr lang="nb-NO" dirty="0"/>
              <a:t> øvre aldersgrense for ungdomsrett, men senke nedre aldersgrense for </a:t>
            </a:r>
            <a:r>
              <a:rPr lang="nb-NO" dirty="0" err="1"/>
              <a:t>vaksenrett</a:t>
            </a:r>
            <a:endParaRPr lang="nb-NO" dirty="0"/>
          </a:p>
          <a:p>
            <a:pPr marL="342900" indent="-342900">
              <a:buFont typeface="Arial" panose="020B0604020202020204" pitchFamily="34" charset="0"/>
              <a:buChar char="•"/>
            </a:pPr>
            <a:r>
              <a:rPr lang="nb-NO" dirty="0"/>
              <a:t>Dei mellom 19 og 25 år kan </a:t>
            </a:r>
            <a:r>
              <a:rPr lang="nb-NO" dirty="0" err="1"/>
              <a:t>velje</a:t>
            </a:r>
            <a:r>
              <a:rPr lang="nb-NO" dirty="0"/>
              <a:t> mellom ungdom og </a:t>
            </a:r>
            <a:r>
              <a:rPr lang="nb-NO" dirty="0" err="1"/>
              <a:t>vaksenrett</a:t>
            </a:r>
            <a:endParaRPr lang="nb-NO" dirty="0"/>
          </a:p>
          <a:p>
            <a:endParaRPr lang="nb-NO" dirty="0"/>
          </a:p>
        </p:txBody>
      </p:sp>
    </p:spTree>
    <p:extLst>
      <p:ext uri="{BB962C8B-B14F-4D97-AF65-F5344CB8AC3E}">
        <p14:creationId xmlns:p14="http://schemas.microsoft.com/office/powerpoint/2010/main" val="2026307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prstGeom prst="rect">
            <a:avLst/>
          </a:prstGeom>
        </p:spPr>
        <p:txBody>
          <a:bodyPr spcFirstLastPara="1" wrap="square" lIns="121900" tIns="121900" rIns="121900" bIns="121900" anchor="b" anchorCtr="0">
            <a:noAutofit/>
          </a:bodyPr>
          <a:lstStyle/>
          <a:p>
            <a:r>
              <a:rPr lang="en"/>
              <a:t>Fleksibilitet i Vaksenopplæring</a:t>
            </a:r>
            <a:endParaRPr/>
          </a:p>
        </p:txBody>
      </p:sp>
      <p:sp>
        <p:nvSpPr>
          <p:cNvPr id="86" name="Google Shape;86;p15"/>
          <p:cNvSpPr txBox="1">
            <a:spLocks noGrp="1"/>
          </p:cNvSpPr>
          <p:nvPr>
            <p:ph type="body" sz="quarter" idx="11"/>
          </p:nvPr>
        </p:nvSpPr>
        <p:spPr>
          <a:prstGeom prst="rect">
            <a:avLst/>
          </a:prstGeom>
        </p:spPr>
        <p:txBody>
          <a:bodyPr spcFirstLastPara="1" wrap="square" lIns="121900" tIns="121900" rIns="121900" bIns="121900" anchor="t" anchorCtr="0">
            <a:noAutofit/>
          </a:bodyPr>
          <a:lstStyle/>
          <a:p>
            <a:r>
              <a:rPr lang="en" b="1" dirty="0"/>
              <a:t>Endringar i aldersgrenser</a:t>
            </a:r>
            <a:r>
              <a:rPr lang="en" dirty="0"/>
              <a:t>: Ny lov foreslår å senke aldersgrensa for vaksenopplæring, slik at dei mellom 19 og 25 år kan velje mellom ordinær vidaregåande opplæring eller vaksenopplæring.</a:t>
            </a:r>
            <a:endParaRPr dirty="0"/>
          </a:p>
          <a:p>
            <a:r>
              <a:rPr lang="en" b="1" dirty="0"/>
              <a:t>Fleksibilitet i opplæringa</a:t>
            </a:r>
            <a:r>
              <a:rPr lang="en" dirty="0"/>
              <a:t>: Vaksenopplæring blir meir fleksibel, utan fastsett timetal, og tilpassar seg individets livssituasjon og realkompetanse.</a:t>
            </a:r>
            <a:endParaRPr dirty="0"/>
          </a:p>
          <a:p>
            <a:r>
              <a:rPr lang="en" b="1" dirty="0"/>
              <a:t>Fordelar med fleksibilitet</a:t>
            </a:r>
            <a:r>
              <a:rPr lang="en" dirty="0"/>
              <a:t>: Fleksibel opplæring gjer det møgleg for personar i ulike livssituasjonar å fullføre vidaregåande opplæring, noko som er viktig for arbeidsmarknaden.</a:t>
            </a:r>
            <a:endParaRPr dirty="0"/>
          </a:p>
          <a:p>
            <a:pPr marL="0" indent="0">
              <a:spcBef>
                <a:spcPts val="1600"/>
              </a:spcBef>
              <a:spcAft>
                <a:spcPts val="1600"/>
              </a:spcAft>
              <a:buNone/>
            </a:pPr>
            <a:endParaRPr dirty="0"/>
          </a:p>
        </p:txBody>
      </p:sp>
      <p:sp>
        <p:nvSpPr>
          <p:cNvPr id="87" name="Google Shape;87;p15"/>
          <p:cNvSpPr txBox="1">
            <a:spLocks noGrp="1"/>
          </p:cNvSpPr>
          <p:nvPr>
            <p:ph type="subTitle" idx="4294967295"/>
          </p:nvPr>
        </p:nvSpPr>
        <p:spPr>
          <a:xfrm>
            <a:off x="0" y="1355725"/>
            <a:ext cx="11156950" cy="1122363"/>
          </a:xfrm>
          <a:prstGeom prst="rect">
            <a:avLst/>
          </a:prstGeom>
        </p:spPr>
        <p:txBody>
          <a:bodyPr spcFirstLastPara="1" wrap="square" lIns="121900" tIns="121900" rIns="121900" bIns="121900" anchor="t" anchorCtr="0">
            <a:noAutofit/>
          </a:bodyPr>
          <a:lstStyle/>
          <a:p>
            <a:pPr marL="0" indent="0"/>
            <a:r>
              <a:rPr lang="en"/>
              <a:t>Endringar i Aldersgrenser og Opplæringsmodellar</a:t>
            </a:r>
            <a:endParaRPr/>
          </a:p>
        </p:txBody>
      </p:sp>
    </p:spTree>
    <p:extLst>
      <p:ext uri="{BB962C8B-B14F-4D97-AF65-F5344CB8AC3E}">
        <p14:creationId xmlns:p14="http://schemas.microsoft.com/office/powerpoint/2010/main" val="4102678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F1BE35-12E1-D32F-C60B-5106704E0473}"/>
              </a:ext>
            </a:extLst>
          </p:cNvPr>
          <p:cNvSpPr>
            <a:spLocks noGrp="1"/>
          </p:cNvSpPr>
          <p:nvPr>
            <p:ph type="title"/>
          </p:nvPr>
        </p:nvSpPr>
        <p:spPr/>
        <p:txBody>
          <a:bodyPr/>
          <a:lstStyle/>
          <a:p>
            <a:r>
              <a:rPr lang="nb-NO" dirty="0"/>
              <a:t>Inntak av </a:t>
            </a:r>
            <a:r>
              <a:rPr lang="nb-NO" dirty="0" err="1"/>
              <a:t>vaksne</a:t>
            </a:r>
            <a:endParaRPr lang="nb-NO" dirty="0"/>
          </a:p>
        </p:txBody>
      </p:sp>
      <p:sp>
        <p:nvSpPr>
          <p:cNvPr id="4" name="Plassholder for tekst 3">
            <a:extLst>
              <a:ext uri="{FF2B5EF4-FFF2-40B4-BE49-F238E27FC236}">
                <a16:creationId xmlns:a16="http://schemas.microsoft.com/office/drawing/2014/main" id="{D84A85FD-2937-6164-E98E-9AEFDF16ACF4}"/>
              </a:ext>
            </a:extLst>
          </p:cNvPr>
          <p:cNvSpPr>
            <a:spLocks noGrp="1"/>
          </p:cNvSpPr>
          <p:nvPr>
            <p:ph type="body" sz="quarter" idx="11"/>
          </p:nvPr>
        </p:nvSpPr>
        <p:spPr/>
        <p:txBody>
          <a:bodyPr/>
          <a:lstStyle/>
          <a:p>
            <a:r>
              <a:rPr lang="nb-NO" b="1" dirty="0"/>
              <a:t>Dagens opplæringslov</a:t>
            </a:r>
          </a:p>
          <a:p>
            <a:endParaRPr lang="nb-NO" b="1" dirty="0"/>
          </a:p>
          <a:p>
            <a:r>
              <a:rPr lang="nb-NO" dirty="0"/>
              <a:t>«Til </a:t>
            </a:r>
            <a:r>
              <a:rPr lang="nb-NO" dirty="0" err="1"/>
              <a:t>vanleg</a:t>
            </a:r>
            <a:r>
              <a:rPr lang="nb-NO" dirty="0"/>
              <a:t>» rett til inntak på </a:t>
            </a:r>
            <a:r>
              <a:rPr lang="nb-NO" dirty="0" err="1"/>
              <a:t>eit</a:t>
            </a:r>
            <a:r>
              <a:rPr lang="nb-NO" dirty="0"/>
              <a:t> </a:t>
            </a:r>
            <a:r>
              <a:rPr lang="nb-NO" dirty="0" err="1"/>
              <a:t>opplæringstilbod</a:t>
            </a:r>
            <a:r>
              <a:rPr lang="nb-NO" dirty="0"/>
              <a:t> som leier til ønskt sluttkompetanse</a:t>
            </a:r>
          </a:p>
        </p:txBody>
      </p:sp>
      <p:sp>
        <p:nvSpPr>
          <p:cNvPr id="5" name="Plassholder for tekst 4">
            <a:extLst>
              <a:ext uri="{FF2B5EF4-FFF2-40B4-BE49-F238E27FC236}">
                <a16:creationId xmlns:a16="http://schemas.microsoft.com/office/drawing/2014/main" id="{94734C91-84DA-1564-50B2-3D885C808E38}"/>
              </a:ext>
            </a:extLst>
          </p:cNvPr>
          <p:cNvSpPr>
            <a:spLocks noGrp="1"/>
          </p:cNvSpPr>
          <p:nvPr>
            <p:ph type="body" sz="quarter" idx="12"/>
          </p:nvPr>
        </p:nvSpPr>
        <p:spPr/>
        <p:txBody>
          <a:bodyPr/>
          <a:lstStyle/>
          <a:p>
            <a:r>
              <a:rPr lang="nb-NO" b="1" dirty="0"/>
              <a:t>Ny opplæringslov</a:t>
            </a:r>
          </a:p>
          <a:p>
            <a:endParaRPr lang="nb-NO" b="1" dirty="0"/>
          </a:p>
          <a:p>
            <a:r>
              <a:rPr lang="nb-NO" dirty="0"/>
              <a:t>Rett til inntak på </a:t>
            </a:r>
            <a:r>
              <a:rPr lang="nb-NO" dirty="0" err="1"/>
              <a:t>eit</a:t>
            </a:r>
            <a:r>
              <a:rPr lang="nb-NO" dirty="0"/>
              <a:t> </a:t>
            </a:r>
            <a:r>
              <a:rPr lang="nb-NO" dirty="0" err="1"/>
              <a:t>opplæringstilbod</a:t>
            </a:r>
            <a:r>
              <a:rPr lang="nb-NO" dirty="0"/>
              <a:t> som føre fram til </a:t>
            </a:r>
            <a:r>
              <a:rPr lang="nb-NO" dirty="0" err="1"/>
              <a:t>éin</a:t>
            </a:r>
            <a:r>
              <a:rPr lang="nb-NO" dirty="0"/>
              <a:t> av tre </a:t>
            </a:r>
            <a:r>
              <a:rPr lang="nb-NO" dirty="0" err="1"/>
              <a:t>sluttkompetansar</a:t>
            </a:r>
            <a:endParaRPr lang="nb-NO" dirty="0"/>
          </a:p>
          <a:p>
            <a:endParaRPr lang="nb-NO" dirty="0"/>
          </a:p>
          <a:p>
            <a:r>
              <a:rPr lang="nb-NO" dirty="0" err="1"/>
              <a:t>Vaksne</a:t>
            </a:r>
            <a:r>
              <a:rPr lang="nb-NO" dirty="0"/>
              <a:t> med stor realkompetanse skal få formalisert kompetansen</a:t>
            </a:r>
          </a:p>
        </p:txBody>
      </p:sp>
    </p:spTree>
    <p:extLst>
      <p:ext uri="{BB962C8B-B14F-4D97-AF65-F5344CB8AC3E}">
        <p14:creationId xmlns:p14="http://schemas.microsoft.com/office/powerpoint/2010/main" val="3391784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D3CEB-C4AB-997C-C77F-D65296EAD32A}"/>
              </a:ext>
            </a:extLst>
          </p:cNvPr>
          <p:cNvSpPr>
            <a:spLocks noGrp="1"/>
          </p:cNvSpPr>
          <p:nvPr>
            <p:ph type="title"/>
          </p:nvPr>
        </p:nvSpPr>
        <p:spPr/>
        <p:txBody>
          <a:bodyPr/>
          <a:lstStyle/>
          <a:p>
            <a:r>
              <a:rPr lang="nb-NO" dirty="0"/>
              <a:t>Rett til læreplass for </a:t>
            </a:r>
            <a:r>
              <a:rPr lang="nb-NO" dirty="0" err="1"/>
              <a:t>vaksne</a:t>
            </a:r>
            <a:endParaRPr lang="nb-NO" dirty="0"/>
          </a:p>
        </p:txBody>
      </p:sp>
      <p:sp>
        <p:nvSpPr>
          <p:cNvPr id="3" name="Plassholder for tekst 2">
            <a:extLst>
              <a:ext uri="{FF2B5EF4-FFF2-40B4-BE49-F238E27FC236}">
                <a16:creationId xmlns:a16="http://schemas.microsoft.com/office/drawing/2014/main" id="{EDE8F133-502F-6D26-BFE0-471707A2147E}"/>
              </a:ext>
            </a:extLst>
          </p:cNvPr>
          <p:cNvSpPr>
            <a:spLocks noGrp="1"/>
          </p:cNvSpPr>
          <p:nvPr>
            <p:ph type="body" sz="quarter" idx="11"/>
          </p:nvPr>
        </p:nvSpPr>
        <p:spPr/>
        <p:txBody>
          <a:bodyPr/>
          <a:lstStyle/>
          <a:p>
            <a:r>
              <a:rPr lang="nb-NO" b="1" dirty="0"/>
              <a:t>Dagens opplæringslov</a:t>
            </a:r>
          </a:p>
          <a:p>
            <a:endParaRPr lang="nb-NO" dirty="0"/>
          </a:p>
          <a:p>
            <a:r>
              <a:rPr lang="nb-NO" dirty="0" err="1"/>
              <a:t>Manglar</a:t>
            </a:r>
            <a:r>
              <a:rPr lang="nb-NO" dirty="0"/>
              <a:t> </a:t>
            </a:r>
            <a:r>
              <a:rPr lang="nb-NO" dirty="0" err="1"/>
              <a:t>reglar</a:t>
            </a:r>
            <a:r>
              <a:rPr lang="nb-NO" dirty="0"/>
              <a:t> om </a:t>
            </a:r>
            <a:r>
              <a:rPr lang="nb-NO" dirty="0" err="1"/>
              <a:t>vaksne</a:t>
            </a:r>
            <a:r>
              <a:rPr lang="nb-NO" dirty="0"/>
              <a:t> sine </a:t>
            </a:r>
            <a:r>
              <a:rPr lang="nb-NO" dirty="0" err="1"/>
              <a:t>rettar</a:t>
            </a:r>
            <a:r>
              <a:rPr lang="nb-NO" dirty="0"/>
              <a:t> til opplæring i bedrift</a:t>
            </a:r>
          </a:p>
        </p:txBody>
      </p:sp>
      <p:sp>
        <p:nvSpPr>
          <p:cNvPr id="4" name="Plassholder for tekst 3">
            <a:extLst>
              <a:ext uri="{FF2B5EF4-FFF2-40B4-BE49-F238E27FC236}">
                <a16:creationId xmlns:a16="http://schemas.microsoft.com/office/drawing/2014/main" id="{5703474A-E6E7-162B-4543-9A6A97A214EE}"/>
              </a:ext>
            </a:extLst>
          </p:cNvPr>
          <p:cNvSpPr>
            <a:spLocks noGrp="1"/>
          </p:cNvSpPr>
          <p:nvPr>
            <p:ph type="body" sz="quarter" idx="12"/>
          </p:nvPr>
        </p:nvSpPr>
        <p:spPr/>
        <p:txBody>
          <a:bodyPr/>
          <a:lstStyle/>
          <a:p>
            <a:r>
              <a:rPr lang="nb-NO" b="1" dirty="0"/>
              <a:t>Ny opplæringslov</a:t>
            </a:r>
          </a:p>
          <a:p>
            <a:endParaRPr lang="nb-NO" dirty="0"/>
          </a:p>
          <a:p>
            <a:r>
              <a:rPr lang="nb-NO" dirty="0" err="1"/>
              <a:t>Reglane</a:t>
            </a:r>
            <a:r>
              <a:rPr lang="nb-NO" dirty="0"/>
              <a:t> for opplæring i bedrift gjeld </a:t>
            </a:r>
            <a:r>
              <a:rPr lang="nb-NO" dirty="0" err="1"/>
              <a:t>no</a:t>
            </a:r>
            <a:r>
              <a:rPr lang="nb-NO" dirty="0"/>
              <a:t> også for </a:t>
            </a:r>
            <a:r>
              <a:rPr lang="nb-NO" dirty="0" err="1"/>
              <a:t>vaksne</a:t>
            </a:r>
            <a:endParaRPr lang="nb-NO" dirty="0"/>
          </a:p>
          <a:p>
            <a:endParaRPr lang="nb-NO" dirty="0"/>
          </a:p>
          <a:p>
            <a:r>
              <a:rPr lang="nb-NO" dirty="0"/>
              <a:t>Rett på læreplass, eventuelt andre </a:t>
            </a:r>
            <a:r>
              <a:rPr lang="nb-NO" dirty="0" err="1"/>
              <a:t>opplæringstilbod</a:t>
            </a:r>
            <a:r>
              <a:rPr lang="nb-NO" dirty="0"/>
              <a:t> som fører fram til fag- eller </a:t>
            </a:r>
            <a:r>
              <a:rPr lang="nb-NO" dirty="0" err="1"/>
              <a:t>sveineprøve</a:t>
            </a:r>
            <a:endParaRPr lang="nb-NO" dirty="0"/>
          </a:p>
          <a:p>
            <a:endParaRPr lang="nb-NO" dirty="0"/>
          </a:p>
        </p:txBody>
      </p:sp>
    </p:spTree>
    <p:extLst>
      <p:ext uri="{BB962C8B-B14F-4D97-AF65-F5344CB8AC3E}">
        <p14:creationId xmlns:p14="http://schemas.microsoft.com/office/powerpoint/2010/main" val="2463559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B810BE-3BC9-4633-B232-45BD630F4DDC}"/>
              </a:ext>
            </a:extLst>
          </p:cNvPr>
          <p:cNvSpPr>
            <a:spLocks noGrp="1"/>
          </p:cNvSpPr>
          <p:nvPr>
            <p:ph type="title"/>
          </p:nvPr>
        </p:nvSpPr>
        <p:spPr/>
        <p:txBody>
          <a:bodyPr/>
          <a:lstStyle/>
          <a:p>
            <a:r>
              <a:rPr lang="nb-NO" dirty="0"/>
              <a:t>Individuell tilrettelegging for </a:t>
            </a:r>
            <a:r>
              <a:rPr lang="nb-NO" dirty="0" err="1"/>
              <a:t>vaksne</a:t>
            </a:r>
            <a:endParaRPr lang="nb-NO" dirty="0"/>
          </a:p>
        </p:txBody>
      </p:sp>
      <p:sp>
        <p:nvSpPr>
          <p:cNvPr id="3" name="Plassholder for tekst 2">
            <a:extLst>
              <a:ext uri="{FF2B5EF4-FFF2-40B4-BE49-F238E27FC236}">
                <a16:creationId xmlns:a16="http://schemas.microsoft.com/office/drawing/2014/main" id="{098EF749-BE56-4848-B651-9212B9C2BE24}"/>
              </a:ext>
            </a:extLst>
          </p:cNvPr>
          <p:cNvSpPr>
            <a:spLocks noGrp="1"/>
          </p:cNvSpPr>
          <p:nvPr>
            <p:ph type="body" sz="quarter" idx="11"/>
          </p:nvPr>
        </p:nvSpPr>
        <p:spPr>
          <a:xfrm>
            <a:off x="1055688" y="2027442"/>
            <a:ext cx="10078772" cy="4144259"/>
          </a:xfrm>
        </p:spPr>
        <p:txBody>
          <a:bodyPr/>
          <a:lstStyle/>
          <a:p>
            <a:r>
              <a:rPr lang="nn-NO" dirty="0"/>
              <a:t>«Deltakarar i den vidaregåande opplæringa med nedsett funksjonsevne eller særskilde behov har rett til eigna individuell tilrettelegging av lærestad, undervisning, læremiddel og eksamen, for å sikre likeverdige høve til opplæring».</a:t>
            </a:r>
          </a:p>
          <a:p>
            <a:endParaRPr lang="nn-NO" dirty="0"/>
          </a:p>
          <a:p>
            <a:pPr marL="342900" indent="-342900">
              <a:buFont typeface="Arial" panose="020B0604020202020204" pitchFamily="34" charset="0"/>
              <a:buChar char="•"/>
            </a:pPr>
            <a:r>
              <a:rPr lang="nn-NO" dirty="0"/>
              <a:t>Retten gjeld ikkje tilrettelegging som inneber ei uforholdsmessig byrde for fylkeskommunen</a:t>
            </a:r>
          </a:p>
        </p:txBody>
      </p:sp>
    </p:spTree>
    <p:extLst>
      <p:ext uri="{BB962C8B-B14F-4D97-AF65-F5344CB8AC3E}">
        <p14:creationId xmlns:p14="http://schemas.microsoft.com/office/powerpoint/2010/main" val="305296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prstGeom prst="rect">
            <a:avLst/>
          </a:prstGeom>
        </p:spPr>
        <p:txBody>
          <a:bodyPr spcFirstLastPara="1" wrap="square" lIns="121900" tIns="121900" rIns="121900" bIns="121900" anchor="b" anchorCtr="0">
            <a:noAutofit/>
          </a:bodyPr>
          <a:lstStyle/>
          <a:p>
            <a:pPr marL="0" indent="0"/>
            <a:r>
              <a:rPr lang="nb-NO" dirty="0"/>
              <a:t>Styrking av </a:t>
            </a:r>
            <a:r>
              <a:rPr lang="nb-NO" dirty="0" err="1"/>
              <a:t>omvalsretten</a:t>
            </a:r>
            <a:endParaRPr lang="nb-NO" dirty="0"/>
          </a:p>
        </p:txBody>
      </p:sp>
      <p:sp>
        <p:nvSpPr>
          <p:cNvPr id="100" name="Google Shape;100;p17"/>
          <p:cNvSpPr txBox="1">
            <a:spLocks noGrp="1"/>
          </p:cNvSpPr>
          <p:nvPr>
            <p:ph type="body" sz="quarter" idx="11"/>
          </p:nvPr>
        </p:nvSpPr>
        <p:spPr>
          <a:prstGeom prst="rect">
            <a:avLst/>
          </a:prstGeom>
        </p:spPr>
        <p:txBody>
          <a:bodyPr spcFirstLastPara="1" wrap="square" lIns="121900" tIns="121900" rIns="121900" bIns="121900" anchor="t" anchorCtr="0">
            <a:noAutofit/>
          </a:bodyPr>
          <a:lstStyle/>
          <a:p>
            <a:r>
              <a:rPr lang="en" b="1" dirty="0"/>
              <a:t>Endringar i omvalsretten</a:t>
            </a:r>
            <a:r>
              <a:rPr lang="en" dirty="0"/>
              <a:t>: Forslaget omfattar oppheving av avgrensinga på eitt omval fram til søknadsfristen for inntak det året ungdomane fyller 19 år.</a:t>
            </a:r>
            <a:endParaRPr dirty="0"/>
          </a:p>
          <a:p>
            <a:r>
              <a:rPr lang="en" b="1" dirty="0"/>
              <a:t>Mål med endringa</a:t>
            </a:r>
            <a:r>
              <a:rPr lang="en" dirty="0"/>
              <a:t>: Målsettinga er å auke motivasjon og engasjement for fullføring av vidaregåande opplæring, ved å gi ungdommar fleire moglegheiter til å endre utdanningsretning.</a:t>
            </a:r>
            <a:endParaRPr dirty="0"/>
          </a:p>
          <a:p>
            <a:r>
              <a:rPr lang="en" b="1" dirty="0"/>
              <a:t>Fordelar</a:t>
            </a:r>
            <a:r>
              <a:rPr lang="en" dirty="0"/>
              <a:t>: Endringa gir ungdommar større grad av fleksibilitet og tilpassing til deira individuelle behov og karriereambisjonar.</a:t>
            </a:r>
            <a:endParaRPr dirty="0"/>
          </a:p>
          <a:p>
            <a:pPr marL="0" indent="0">
              <a:spcBef>
                <a:spcPts val="1600"/>
              </a:spcBef>
              <a:spcAft>
                <a:spcPts val="1600"/>
              </a:spcAft>
              <a:buNone/>
            </a:pPr>
            <a:endParaRPr dirty="0"/>
          </a:p>
        </p:txBody>
      </p:sp>
    </p:spTree>
    <p:extLst>
      <p:ext uri="{BB962C8B-B14F-4D97-AF65-F5344CB8AC3E}">
        <p14:creationId xmlns:p14="http://schemas.microsoft.com/office/powerpoint/2010/main" val="276019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BEC00B-D0ED-72F5-470F-6A27FAFE8F07}"/>
              </a:ext>
            </a:extLst>
          </p:cNvPr>
          <p:cNvSpPr>
            <a:spLocks noGrp="1"/>
          </p:cNvSpPr>
          <p:nvPr>
            <p:ph type="title"/>
          </p:nvPr>
        </p:nvSpPr>
        <p:spPr/>
        <p:txBody>
          <a:bodyPr/>
          <a:lstStyle/>
          <a:p>
            <a:r>
              <a:rPr lang="nb-NO" dirty="0"/>
              <a:t>Rett til </a:t>
            </a:r>
            <a:r>
              <a:rPr lang="nb-NO" dirty="0" err="1"/>
              <a:t>omval</a:t>
            </a:r>
            <a:endParaRPr lang="nb-NO" dirty="0"/>
          </a:p>
        </p:txBody>
      </p:sp>
      <p:sp>
        <p:nvSpPr>
          <p:cNvPr id="3" name="Plassholder for tekst 2">
            <a:extLst>
              <a:ext uri="{FF2B5EF4-FFF2-40B4-BE49-F238E27FC236}">
                <a16:creationId xmlns:a16="http://schemas.microsoft.com/office/drawing/2014/main" id="{CA368C95-D795-D731-7293-C44643405CFD}"/>
              </a:ext>
            </a:extLst>
          </p:cNvPr>
          <p:cNvSpPr>
            <a:spLocks noGrp="1"/>
          </p:cNvSpPr>
          <p:nvPr>
            <p:ph type="body" sz="quarter" idx="11"/>
          </p:nvPr>
        </p:nvSpPr>
        <p:spPr>
          <a:xfrm>
            <a:off x="1088097" y="2158799"/>
            <a:ext cx="4889693" cy="4144259"/>
          </a:xfrm>
        </p:spPr>
        <p:txBody>
          <a:bodyPr/>
          <a:lstStyle/>
          <a:p>
            <a:r>
              <a:rPr lang="nb-NO" b="1" dirty="0"/>
              <a:t>Dagens opplæringslov</a:t>
            </a:r>
          </a:p>
          <a:p>
            <a:endParaRPr lang="nb-NO" dirty="0"/>
          </a:p>
          <a:p>
            <a:r>
              <a:rPr lang="nb-NO" dirty="0"/>
              <a:t>Rett til </a:t>
            </a:r>
            <a:r>
              <a:rPr lang="nb-NO" dirty="0" err="1"/>
              <a:t>eitt</a:t>
            </a:r>
            <a:r>
              <a:rPr lang="nb-NO" dirty="0"/>
              <a:t> </a:t>
            </a:r>
            <a:r>
              <a:rPr lang="nb-NO" dirty="0" err="1"/>
              <a:t>omval</a:t>
            </a:r>
            <a:endParaRPr lang="nb-NO" dirty="0"/>
          </a:p>
        </p:txBody>
      </p:sp>
      <p:sp>
        <p:nvSpPr>
          <p:cNvPr id="4" name="Plassholder for tekst 3">
            <a:extLst>
              <a:ext uri="{FF2B5EF4-FFF2-40B4-BE49-F238E27FC236}">
                <a16:creationId xmlns:a16="http://schemas.microsoft.com/office/drawing/2014/main" id="{6FA42AEB-55FC-C1C9-139F-C0F7318FDD5F}"/>
              </a:ext>
            </a:extLst>
          </p:cNvPr>
          <p:cNvSpPr>
            <a:spLocks noGrp="1"/>
          </p:cNvSpPr>
          <p:nvPr>
            <p:ph type="body" sz="quarter" idx="12"/>
          </p:nvPr>
        </p:nvSpPr>
        <p:spPr/>
        <p:txBody>
          <a:bodyPr/>
          <a:lstStyle/>
          <a:p>
            <a:r>
              <a:rPr lang="nb-NO" b="1" dirty="0"/>
              <a:t>Ny opplæringslov</a:t>
            </a:r>
          </a:p>
          <a:p>
            <a:endParaRPr lang="nb-NO" dirty="0"/>
          </a:p>
          <a:p>
            <a:r>
              <a:rPr lang="nb-NO" dirty="0"/>
              <a:t>Uavgrensa rett til </a:t>
            </a:r>
            <a:r>
              <a:rPr lang="nb-NO" dirty="0" err="1"/>
              <a:t>omval</a:t>
            </a:r>
            <a:r>
              <a:rPr lang="nb-NO" dirty="0"/>
              <a:t> fram til det året ungdommen fyller 19 år</a:t>
            </a:r>
          </a:p>
          <a:p>
            <a:endParaRPr lang="nb-NO" dirty="0"/>
          </a:p>
          <a:p>
            <a:r>
              <a:rPr lang="nb-NO" dirty="0"/>
              <a:t>Rett til </a:t>
            </a:r>
            <a:r>
              <a:rPr lang="nb-NO" dirty="0" err="1"/>
              <a:t>eitt</a:t>
            </a:r>
            <a:r>
              <a:rPr lang="nb-NO" dirty="0"/>
              <a:t> </a:t>
            </a:r>
            <a:r>
              <a:rPr lang="nb-NO" dirty="0" err="1"/>
              <a:t>omval</a:t>
            </a:r>
            <a:r>
              <a:rPr lang="nb-NO" dirty="0"/>
              <a:t> etter fylte 19 år</a:t>
            </a:r>
          </a:p>
          <a:p>
            <a:endParaRPr lang="nb-NO" dirty="0"/>
          </a:p>
          <a:p>
            <a:r>
              <a:rPr lang="nb-NO" dirty="0"/>
              <a:t>I samband med inntak</a:t>
            </a:r>
          </a:p>
          <a:p>
            <a:endParaRPr lang="nb-NO" dirty="0"/>
          </a:p>
        </p:txBody>
      </p:sp>
    </p:spTree>
    <p:extLst>
      <p:ext uri="{BB962C8B-B14F-4D97-AF65-F5344CB8AC3E}">
        <p14:creationId xmlns:p14="http://schemas.microsoft.com/office/powerpoint/2010/main" val="558491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7D5ACB-F83F-BAC3-95A3-AC0C1A82BFBA}"/>
              </a:ext>
            </a:extLst>
          </p:cNvPr>
          <p:cNvSpPr>
            <a:spLocks noGrp="1"/>
          </p:cNvSpPr>
          <p:nvPr>
            <p:ph type="title"/>
          </p:nvPr>
        </p:nvSpPr>
        <p:spPr/>
        <p:txBody>
          <a:bodyPr/>
          <a:lstStyle/>
          <a:p>
            <a:r>
              <a:rPr lang="nb-NO" dirty="0"/>
              <a:t>Rett til påbygg</a:t>
            </a:r>
          </a:p>
        </p:txBody>
      </p:sp>
      <p:sp>
        <p:nvSpPr>
          <p:cNvPr id="3" name="Plassholder for tekst 2">
            <a:extLst>
              <a:ext uri="{FF2B5EF4-FFF2-40B4-BE49-F238E27FC236}">
                <a16:creationId xmlns:a16="http://schemas.microsoft.com/office/drawing/2014/main" id="{33AE546E-812C-8907-3487-C17D4846F953}"/>
              </a:ext>
            </a:extLst>
          </p:cNvPr>
          <p:cNvSpPr>
            <a:spLocks noGrp="1"/>
          </p:cNvSpPr>
          <p:nvPr>
            <p:ph type="body" sz="quarter" idx="11"/>
          </p:nvPr>
        </p:nvSpPr>
        <p:spPr/>
        <p:txBody>
          <a:bodyPr/>
          <a:lstStyle/>
          <a:p>
            <a:r>
              <a:rPr lang="nb-NO" b="1" dirty="0"/>
              <a:t>Dagens opplæringslov</a:t>
            </a:r>
          </a:p>
          <a:p>
            <a:endParaRPr lang="nb-NO" dirty="0"/>
          </a:p>
          <a:p>
            <a:r>
              <a:rPr lang="nb-NO" dirty="0"/>
              <a:t>Rett til </a:t>
            </a:r>
            <a:r>
              <a:rPr lang="nb-NO" dirty="0" err="1"/>
              <a:t>eitt</a:t>
            </a:r>
            <a:r>
              <a:rPr lang="nb-NO" dirty="0"/>
              <a:t> år påbygging til generell studiekompetanse for </a:t>
            </a:r>
            <a:r>
              <a:rPr lang="nb-NO" dirty="0" err="1"/>
              <a:t>dei</a:t>
            </a:r>
            <a:r>
              <a:rPr lang="nb-NO" dirty="0"/>
              <a:t> som har bestått fag- og yrkesopplæring</a:t>
            </a:r>
          </a:p>
        </p:txBody>
      </p:sp>
      <p:sp>
        <p:nvSpPr>
          <p:cNvPr id="4" name="Plassholder for tekst 3">
            <a:extLst>
              <a:ext uri="{FF2B5EF4-FFF2-40B4-BE49-F238E27FC236}">
                <a16:creationId xmlns:a16="http://schemas.microsoft.com/office/drawing/2014/main" id="{15776195-BDF7-1E39-6A3B-8DE6178E7B60}"/>
              </a:ext>
            </a:extLst>
          </p:cNvPr>
          <p:cNvSpPr>
            <a:spLocks noGrp="1"/>
          </p:cNvSpPr>
          <p:nvPr>
            <p:ph type="body" sz="quarter" idx="12"/>
          </p:nvPr>
        </p:nvSpPr>
        <p:spPr/>
        <p:txBody>
          <a:bodyPr/>
          <a:lstStyle/>
          <a:p>
            <a:r>
              <a:rPr lang="nb-NO" b="1" dirty="0"/>
              <a:t>Ny opplæringslov</a:t>
            </a:r>
          </a:p>
          <a:p>
            <a:endParaRPr lang="nb-NO" dirty="0"/>
          </a:p>
          <a:p>
            <a:r>
              <a:rPr lang="nb-NO" dirty="0" err="1"/>
              <a:t>Tidsuavgrensa</a:t>
            </a:r>
            <a:r>
              <a:rPr lang="nb-NO" dirty="0"/>
              <a:t> rett til påbygging til generell studiekompetanse for </a:t>
            </a:r>
            <a:r>
              <a:rPr lang="nb-NO" dirty="0" err="1"/>
              <a:t>dei</a:t>
            </a:r>
            <a:r>
              <a:rPr lang="nb-NO" dirty="0"/>
              <a:t> som har bestått fag- og yrkesopplæringa</a:t>
            </a:r>
          </a:p>
          <a:p>
            <a:endParaRPr lang="nb-NO" dirty="0"/>
          </a:p>
          <a:p>
            <a:r>
              <a:rPr lang="nb-NO" dirty="0"/>
              <a:t>Dei mellom 19 og 24 år kan </a:t>
            </a:r>
            <a:r>
              <a:rPr lang="nb-NO" dirty="0" err="1"/>
              <a:t>velje</a:t>
            </a:r>
            <a:r>
              <a:rPr lang="nb-NO" dirty="0"/>
              <a:t> ungdom- eller </a:t>
            </a:r>
            <a:r>
              <a:rPr lang="nb-NO" dirty="0" err="1"/>
              <a:t>vaksenrett</a:t>
            </a:r>
            <a:endParaRPr lang="nb-NO" dirty="0"/>
          </a:p>
        </p:txBody>
      </p:sp>
    </p:spTree>
    <p:extLst>
      <p:ext uri="{BB962C8B-B14F-4D97-AF65-F5344CB8AC3E}">
        <p14:creationId xmlns:p14="http://schemas.microsoft.com/office/powerpoint/2010/main" val="207402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prstGeom prst="rect">
            <a:avLst/>
          </a:prstGeom>
        </p:spPr>
        <p:txBody>
          <a:bodyPr spcFirstLastPara="1" wrap="square" lIns="121900" tIns="121900" rIns="121900" bIns="121900" anchor="b" anchorCtr="0">
            <a:noAutofit/>
          </a:bodyPr>
          <a:lstStyle/>
          <a:p>
            <a:r>
              <a:rPr lang="en" dirty="0"/>
              <a:t>Yrkesfagleg rekvalifisering</a:t>
            </a:r>
            <a:endParaRPr dirty="0"/>
          </a:p>
        </p:txBody>
      </p:sp>
      <p:sp>
        <p:nvSpPr>
          <p:cNvPr id="107" name="Google Shape;107;p18"/>
          <p:cNvSpPr txBox="1">
            <a:spLocks noGrp="1"/>
          </p:cNvSpPr>
          <p:nvPr>
            <p:ph type="body" sz="quarter" idx="11"/>
          </p:nvPr>
        </p:nvSpPr>
        <p:spPr>
          <a:xfrm>
            <a:off x="1057541" y="2164988"/>
            <a:ext cx="6688733" cy="4144259"/>
          </a:xfrm>
          <a:prstGeom prst="rect">
            <a:avLst/>
          </a:prstGeom>
        </p:spPr>
        <p:txBody>
          <a:bodyPr spcFirstLastPara="1" wrap="square" lIns="121900" tIns="121900" rIns="121900" bIns="121900" anchor="t" anchorCtr="0">
            <a:noAutofit/>
          </a:bodyPr>
          <a:lstStyle/>
          <a:p>
            <a:r>
              <a:rPr lang="en" sz="2000" b="1" dirty="0"/>
              <a:t>Innføring av yrkesfagleg rekvalifisering</a:t>
            </a:r>
            <a:r>
              <a:rPr lang="en" sz="2000" dirty="0"/>
              <a:t>: Ny lov gir rett til yrkesfagleg rekvalifisering for dei som allereie har studie- eller yrkeskompetanse.</a:t>
            </a:r>
            <a:endParaRPr sz="2000" dirty="0"/>
          </a:p>
          <a:p>
            <a:r>
              <a:rPr lang="en" sz="2000" b="1" dirty="0"/>
              <a:t>Mål med rekvalifisering</a:t>
            </a:r>
            <a:r>
              <a:rPr lang="en" sz="2000" dirty="0"/>
              <a:t>: Moglegjør karriereskifte eller oppdatering av ferdigheter i eit endrande arbeidsmarknad.</a:t>
            </a:r>
            <a:endParaRPr sz="2000" dirty="0"/>
          </a:p>
          <a:p>
            <a:r>
              <a:rPr lang="en" sz="2000" b="1" dirty="0"/>
              <a:t>Betydning for arbeidsmarknaden</a:t>
            </a:r>
            <a:r>
              <a:rPr lang="en" sz="2000" dirty="0"/>
              <a:t>: Stadige endringar i arbeidslivet krev omstillingsdyktige arbeidstakarar som kan lære gjennom heile livet.</a:t>
            </a:r>
            <a:endParaRPr sz="2000" dirty="0"/>
          </a:p>
          <a:p>
            <a:pPr marL="0" indent="0">
              <a:spcBef>
                <a:spcPts val="1600"/>
              </a:spcBef>
              <a:spcAft>
                <a:spcPts val="1600"/>
              </a:spcAft>
              <a:buNone/>
            </a:pPr>
            <a:endParaRPr dirty="0"/>
          </a:p>
        </p:txBody>
      </p:sp>
      <p:pic>
        <p:nvPicPr>
          <p:cNvPr id="3" name="Bilde 2" descr="Et bilde som inneholder klær, tegning, gitar, musikkinstrument&#10;&#10;Automatisk generert beskrivelse">
            <a:extLst>
              <a:ext uri="{FF2B5EF4-FFF2-40B4-BE49-F238E27FC236}">
                <a16:creationId xmlns:a16="http://schemas.microsoft.com/office/drawing/2014/main" id="{4C978D3D-D780-8A0E-7A3F-C417A3906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865" y="2164988"/>
            <a:ext cx="4144259" cy="41442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2ED044-08CC-F5A3-2E79-6593B6A179EC}"/>
              </a:ext>
            </a:extLst>
          </p:cNvPr>
          <p:cNvSpPr>
            <a:spLocks noGrp="1"/>
          </p:cNvSpPr>
          <p:nvPr>
            <p:ph type="title"/>
          </p:nvPr>
        </p:nvSpPr>
        <p:spPr/>
        <p:txBody>
          <a:bodyPr/>
          <a:lstStyle/>
          <a:p>
            <a:r>
              <a:rPr lang="nb-NO" dirty="0"/>
              <a:t>Rett til </a:t>
            </a:r>
            <a:r>
              <a:rPr lang="nb-NO" dirty="0" err="1"/>
              <a:t>yrkesfagleg</a:t>
            </a:r>
            <a:r>
              <a:rPr lang="nb-NO" dirty="0"/>
              <a:t> </a:t>
            </a:r>
            <a:r>
              <a:rPr lang="nb-NO" dirty="0" err="1"/>
              <a:t>rekvalifisering</a:t>
            </a:r>
            <a:endParaRPr lang="nb-NO" dirty="0"/>
          </a:p>
        </p:txBody>
      </p:sp>
      <p:sp>
        <p:nvSpPr>
          <p:cNvPr id="3" name="Plassholder for tekst 2">
            <a:extLst>
              <a:ext uri="{FF2B5EF4-FFF2-40B4-BE49-F238E27FC236}">
                <a16:creationId xmlns:a16="http://schemas.microsoft.com/office/drawing/2014/main" id="{7AA55F17-CA11-A9E8-6205-CFEFF64A4F74}"/>
              </a:ext>
            </a:extLst>
          </p:cNvPr>
          <p:cNvSpPr>
            <a:spLocks noGrp="1"/>
          </p:cNvSpPr>
          <p:nvPr>
            <p:ph type="body" sz="quarter" idx="11"/>
          </p:nvPr>
        </p:nvSpPr>
        <p:spPr/>
        <p:txBody>
          <a:bodyPr/>
          <a:lstStyle/>
          <a:p>
            <a:r>
              <a:rPr lang="nb-NO" b="1" dirty="0"/>
              <a:t>Dagens opplæringslov</a:t>
            </a:r>
          </a:p>
          <a:p>
            <a:endParaRPr lang="nb-NO" dirty="0"/>
          </a:p>
          <a:p>
            <a:r>
              <a:rPr lang="nb-NO" dirty="0"/>
              <a:t>Rett til </a:t>
            </a:r>
            <a:r>
              <a:rPr lang="nb-NO" dirty="0" err="1"/>
              <a:t>éin</a:t>
            </a:r>
            <a:r>
              <a:rPr lang="nb-NO" dirty="0"/>
              <a:t> yrkeskompetanse eller studiekompetanse</a:t>
            </a:r>
          </a:p>
          <a:p>
            <a:endParaRPr lang="nb-NO" dirty="0"/>
          </a:p>
          <a:p>
            <a:endParaRPr lang="nb-NO" dirty="0"/>
          </a:p>
        </p:txBody>
      </p:sp>
      <p:sp>
        <p:nvSpPr>
          <p:cNvPr id="4" name="Plassholder for tekst 3">
            <a:extLst>
              <a:ext uri="{FF2B5EF4-FFF2-40B4-BE49-F238E27FC236}">
                <a16:creationId xmlns:a16="http://schemas.microsoft.com/office/drawing/2014/main" id="{C769F43A-24E4-FE33-9875-21FFBC165761}"/>
              </a:ext>
            </a:extLst>
          </p:cNvPr>
          <p:cNvSpPr>
            <a:spLocks noGrp="1"/>
          </p:cNvSpPr>
          <p:nvPr>
            <p:ph type="body" sz="quarter" idx="12"/>
          </p:nvPr>
        </p:nvSpPr>
        <p:spPr/>
        <p:txBody>
          <a:bodyPr/>
          <a:lstStyle/>
          <a:p>
            <a:r>
              <a:rPr lang="nb-NO" b="1" dirty="0"/>
              <a:t>Ny opplæringslov</a:t>
            </a:r>
          </a:p>
          <a:p>
            <a:endParaRPr lang="nb-NO" dirty="0"/>
          </a:p>
          <a:p>
            <a:r>
              <a:rPr lang="nb-NO" dirty="0"/>
              <a:t>Rett til </a:t>
            </a:r>
            <a:r>
              <a:rPr lang="nb-NO" dirty="0" err="1"/>
              <a:t>éin</a:t>
            </a:r>
            <a:r>
              <a:rPr lang="nb-NO" dirty="0"/>
              <a:t> ny yrkeskompetanse </a:t>
            </a:r>
            <a:r>
              <a:rPr lang="nb-NO" dirty="0" err="1"/>
              <a:t>sjølv</a:t>
            </a:r>
            <a:r>
              <a:rPr lang="nb-NO" dirty="0"/>
              <a:t> om du har studie- eller yrkeskompetanse frå før</a:t>
            </a:r>
          </a:p>
          <a:p>
            <a:endParaRPr lang="nb-NO" dirty="0"/>
          </a:p>
          <a:p>
            <a:r>
              <a:rPr lang="nb-NO" dirty="0"/>
              <a:t>Opplæringa </a:t>
            </a:r>
            <a:r>
              <a:rPr lang="nb-NO" dirty="0" err="1"/>
              <a:t>gjevast</a:t>
            </a:r>
            <a:r>
              <a:rPr lang="nb-NO" dirty="0"/>
              <a:t> </a:t>
            </a:r>
            <a:r>
              <a:rPr lang="nb-NO" dirty="0" err="1"/>
              <a:t>innanfor</a:t>
            </a:r>
            <a:r>
              <a:rPr lang="nb-NO" dirty="0"/>
              <a:t> </a:t>
            </a:r>
            <a:r>
              <a:rPr lang="nb-NO" dirty="0" err="1"/>
              <a:t>vaksenretten</a:t>
            </a:r>
            <a:endParaRPr lang="nb-NO" dirty="0"/>
          </a:p>
          <a:p>
            <a:endParaRPr lang="nb-NO" dirty="0"/>
          </a:p>
        </p:txBody>
      </p:sp>
    </p:spTree>
    <p:extLst>
      <p:ext uri="{BB962C8B-B14F-4D97-AF65-F5344CB8AC3E}">
        <p14:creationId xmlns:p14="http://schemas.microsoft.com/office/powerpoint/2010/main" val="612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70052FF9-4192-8A53-8AC5-A2A53381B351}"/>
              </a:ext>
            </a:extLst>
          </p:cNvPr>
          <p:cNvSpPr>
            <a:spLocks noGrp="1"/>
          </p:cNvSpPr>
          <p:nvPr>
            <p:ph type="body" sz="quarter" idx="12"/>
          </p:nvPr>
        </p:nvSpPr>
        <p:spPr/>
        <p:txBody>
          <a:bodyPr/>
          <a:lstStyle/>
          <a:p>
            <a:endParaRPr lang="nb-NO" dirty="0"/>
          </a:p>
          <a:p>
            <a:endParaRPr lang="nb-NO" dirty="0"/>
          </a:p>
          <a:p>
            <a:endParaRPr lang="nb-NO" dirty="0"/>
          </a:p>
          <a:p>
            <a:endParaRPr lang="nb-NO" dirty="0"/>
          </a:p>
          <a:p>
            <a:endParaRPr lang="nb-NO" dirty="0"/>
          </a:p>
          <a:p>
            <a:endParaRPr lang="nb-NO" dirty="0"/>
          </a:p>
          <a:p>
            <a:endParaRPr lang="nb-NO" dirty="0"/>
          </a:p>
          <a:p>
            <a:r>
              <a:rPr lang="en-US" dirty="0"/>
              <a:t>	</a:t>
            </a:r>
            <a:endParaRPr lang="en-US" sz="1600" dirty="0"/>
          </a:p>
          <a:p>
            <a:endParaRPr lang="nb-NO" dirty="0"/>
          </a:p>
        </p:txBody>
      </p:sp>
      <p:sp>
        <p:nvSpPr>
          <p:cNvPr id="2" name="Tittel 1">
            <a:extLst>
              <a:ext uri="{FF2B5EF4-FFF2-40B4-BE49-F238E27FC236}">
                <a16:creationId xmlns:a16="http://schemas.microsoft.com/office/drawing/2014/main" id="{0EFAD95F-FC6F-016A-EBA2-EED3418C4E96}"/>
              </a:ext>
            </a:extLst>
          </p:cNvPr>
          <p:cNvSpPr>
            <a:spLocks noGrp="1"/>
          </p:cNvSpPr>
          <p:nvPr>
            <p:ph type="title"/>
          </p:nvPr>
        </p:nvSpPr>
        <p:spPr/>
        <p:txBody>
          <a:bodyPr/>
          <a:lstStyle/>
          <a:p>
            <a:r>
              <a:rPr lang="en" sz="4800" dirty="0"/>
              <a:t>Fullføringsreforma</a:t>
            </a:r>
            <a:endParaRPr lang="nb-NO" sz="4800" dirty="0"/>
          </a:p>
        </p:txBody>
      </p:sp>
      <p:sp>
        <p:nvSpPr>
          <p:cNvPr id="3" name="Plassholder for tekst 2">
            <a:extLst>
              <a:ext uri="{FF2B5EF4-FFF2-40B4-BE49-F238E27FC236}">
                <a16:creationId xmlns:a16="http://schemas.microsoft.com/office/drawing/2014/main" id="{98F18981-6698-6CE6-4951-389283F8FDA5}"/>
              </a:ext>
            </a:extLst>
          </p:cNvPr>
          <p:cNvSpPr>
            <a:spLocks noGrp="1"/>
          </p:cNvSpPr>
          <p:nvPr>
            <p:ph type="body" sz="quarter" idx="11"/>
          </p:nvPr>
        </p:nvSpPr>
        <p:spPr/>
        <p:txBody>
          <a:bodyPr/>
          <a:lstStyle/>
          <a:p>
            <a:pPr marL="457200" lvl="0" indent="-304800" algn="l" rtl="0">
              <a:spcBef>
                <a:spcPts val="0"/>
              </a:spcBef>
              <a:spcAft>
                <a:spcPts val="0"/>
              </a:spcAft>
              <a:buSzPts val="1200"/>
              <a:buChar char="●"/>
            </a:pPr>
            <a:r>
              <a:rPr lang="nn-NO" sz="1800" b="1" dirty="0"/>
              <a:t>Bakgrunn</a:t>
            </a:r>
            <a:r>
              <a:rPr lang="nn-NO" sz="1800" dirty="0"/>
              <a:t>: Innført som respons på høge </a:t>
            </a:r>
            <a:r>
              <a:rPr lang="nn-NO" sz="1800" dirty="0" err="1"/>
              <a:t>fråfallsrater</a:t>
            </a:r>
            <a:r>
              <a:rPr lang="nn-NO" sz="1800" dirty="0"/>
              <a:t> i vidaregåande skular i Noreg. Om lag ein av fem elevar fullfører ikkje vidaregåande opplæring innan fem år.</a:t>
            </a:r>
          </a:p>
          <a:p>
            <a:pPr marL="457200" lvl="0" indent="-304800" algn="l" rtl="0">
              <a:spcBef>
                <a:spcPts val="0"/>
              </a:spcBef>
              <a:spcAft>
                <a:spcPts val="0"/>
              </a:spcAft>
              <a:buSzPts val="1200"/>
              <a:buChar char="●"/>
            </a:pPr>
            <a:r>
              <a:rPr lang="nn-NO" sz="1800" b="1" dirty="0"/>
              <a:t>Formål</a:t>
            </a:r>
            <a:r>
              <a:rPr lang="nn-NO" sz="1800" dirty="0"/>
              <a:t>: Skape eit fleksibelt og inkluderande utdanningssystem for å møte behova til elevar med ulike bakgrunnar og livssituasjonar.</a:t>
            </a:r>
          </a:p>
          <a:p>
            <a:pPr marL="457200" lvl="0" indent="-304800" algn="l" rtl="0">
              <a:spcBef>
                <a:spcPts val="0"/>
              </a:spcBef>
              <a:spcAft>
                <a:spcPts val="0"/>
              </a:spcAft>
              <a:buSzPts val="1200"/>
              <a:buChar char="●"/>
            </a:pPr>
            <a:r>
              <a:rPr lang="nn-NO" sz="1800" b="1" dirty="0"/>
              <a:t>Innhald</a:t>
            </a:r>
            <a:r>
              <a:rPr lang="nn-NO" sz="1800" dirty="0"/>
              <a:t>: Innføring av retten til å fullføre vidaregåande opplæring, med vekt på individuelle læringsvegar og styrking av rettane til vaksne i utdanningssystemet.</a:t>
            </a:r>
          </a:p>
          <a:p>
            <a:endParaRPr lang="nb-NO" dirty="0"/>
          </a:p>
        </p:txBody>
      </p:sp>
      <p:pic>
        <p:nvPicPr>
          <p:cNvPr id="8" name="Bilde 7">
            <a:extLst>
              <a:ext uri="{FF2B5EF4-FFF2-40B4-BE49-F238E27FC236}">
                <a16:creationId xmlns:a16="http://schemas.microsoft.com/office/drawing/2014/main" id="{36CE7A76-A8C7-45BF-B559-F7ADA55CA854}"/>
              </a:ext>
            </a:extLst>
          </p:cNvPr>
          <p:cNvPicPr>
            <a:picLocks noChangeAspect="1"/>
          </p:cNvPicPr>
          <p:nvPr/>
        </p:nvPicPr>
        <p:blipFill>
          <a:blip r:embed="rId3"/>
          <a:stretch>
            <a:fillRect/>
          </a:stretch>
        </p:blipFill>
        <p:spPr>
          <a:xfrm>
            <a:off x="7124320" y="2158799"/>
            <a:ext cx="4490736" cy="4490736"/>
          </a:xfrm>
          <a:prstGeom prst="rect">
            <a:avLst/>
          </a:prstGeom>
        </p:spPr>
      </p:pic>
    </p:spTree>
    <p:extLst>
      <p:ext uri="{BB962C8B-B14F-4D97-AF65-F5344CB8AC3E}">
        <p14:creationId xmlns:p14="http://schemas.microsoft.com/office/powerpoint/2010/main" val="12067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950976" y="118873"/>
            <a:ext cx="10185337" cy="1831462"/>
          </a:xfrm>
          <a:prstGeom prst="rect">
            <a:avLst/>
          </a:prstGeom>
        </p:spPr>
        <p:txBody>
          <a:bodyPr spcFirstLastPara="1" wrap="square" lIns="121900" tIns="121900" rIns="121900" bIns="121900" anchor="b" anchorCtr="0">
            <a:noAutofit/>
          </a:bodyPr>
          <a:lstStyle/>
          <a:p>
            <a:br>
              <a:rPr lang="en" dirty="0"/>
            </a:br>
            <a:br>
              <a:rPr lang="en" dirty="0"/>
            </a:br>
            <a:br>
              <a:rPr lang="en" dirty="0"/>
            </a:br>
            <a:r>
              <a:rPr lang="en" dirty="0"/>
              <a:t>Realkompetansevurdering - </a:t>
            </a:r>
            <a:r>
              <a:rPr lang="nb-NO" dirty="0"/>
              <a:t>Verdifull kompetanse anerkjent</a:t>
            </a:r>
            <a:br>
              <a:rPr lang="nb-NO" dirty="0"/>
            </a:br>
            <a:endParaRPr dirty="0"/>
          </a:p>
        </p:txBody>
      </p:sp>
      <p:sp>
        <p:nvSpPr>
          <p:cNvPr id="93" name="Google Shape;93;p16"/>
          <p:cNvSpPr txBox="1">
            <a:spLocks noGrp="1"/>
          </p:cNvSpPr>
          <p:nvPr>
            <p:ph type="body" sz="quarter" idx="11"/>
          </p:nvPr>
        </p:nvSpPr>
        <p:spPr>
          <a:prstGeom prst="rect">
            <a:avLst/>
          </a:prstGeom>
        </p:spPr>
        <p:txBody>
          <a:bodyPr spcFirstLastPara="1" wrap="square" lIns="121900" tIns="121900" rIns="121900" bIns="121900" anchor="t" anchorCtr="0">
            <a:noAutofit/>
          </a:bodyPr>
          <a:lstStyle/>
          <a:p>
            <a:r>
              <a:rPr lang="en" b="1" dirty="0"/>
              <a:t>Realkompetansevurdering</a:t>
            </a:r>
            <a:r>
              <a:rPr lang="en" dirty="0"/>
              <a:t>: Vurdering av kunnskap og ferdigheter oppnådd gjennom jobberfaring, frivillig arbeid eller sjølvlærte kurs.</a:t>
            </a:r>
            <a:endParaRPr dirty="0"/>
          </a:p>
          <a:p>
            <a:r>
              <a:rPr lang="en" b="1" dirty="0"/>
              <a:t>Fordelar med realkompetansevurdering</a:t>
            </a:r>
            <a:r>
              <a:rPr lang="en" dirty="0"/>
              <a:t>: Moglegjør raskare og meir relevante utdanningsløp ved å anerkjenne og dokumentere kompetanse som er likeverdig med formell utdanning.</a:t>
            </a:r>
            <a:endParaRPr dirty="0"/>
          </a:p>
          <a:p>
            <a:r>
              <a:rPr lang="en" b="1" dirty="0"/>
              <a:t>Implementering i vaksenopplæringa</a:t>
            </a:r>
            <a:r>
              <a:rPr lang="en" dirty="0"/>
              <a:t>: Lovfesting av rett til realkompetansevurdering for vaksne, tilrettelegg for kortare og meir tilpassa opplæringsløp.</a:t>
            </a:r>
            <a:endParaRPr dirty="0"/>
          </a:p>
          <a:p>
            <a:pPr marL="0" indent="0">
              <a:spcBef>
                <a:spcPts val="1600"/>
              </a:spcBef>
              <a:spcAft>
                <a:spcPts val="160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935F0C3C-1076-0CC2-0E87-18BDF24AFB51}"/>
              </a:ext>
            </a:extLst>
          </p:cNvPr>
          <p:cNvPicPr>
            <a:picLocks noGrp="1" noChangeAspect="1"/>
          </p:cNvPicPr>
          <p:nvPr>
            <p:ph type="pic" sz="quarter" idx="13"/>
          </p:nvPr>
        </p:nvPicPr>
        <p:blipFill>
          <a:blip r:embed="rId2"/>
          <a:srcRect l="9185" r="9185"/>
          <a:stretch/>
        </p:blipFill>
        <p:spPr>
          <a:xfrm>
            <a:off x="3494529" y="242094"/>
            <a:ext cx="5202942" cy="6373812"/>
          </a:xfrm>
          <a:prstGeom prst="rect">
            <a:avLst/>
          </a:prstGeom>
          <a:noFill/>
        </p:spPr>
      </p:pic>
    </p:spTree>
    <p:extLst>
      <p:ext uri="{BB962C8B-B14F-4D97-AF65-F5344CB8AC3E}">
        <p14:creationId xmlns:p14="http://schemas.microsoft.com/office/powerpoint/2010/main" val="1807202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D3CEB-C4AB-997C-C77F-D65296EAD32A}"/>
              </a:ext>
            </a:extLst>
          </p:cNvPr>
          <p:cNvSpPr>
            <a:spLocks noGrp="1"/>
          </p:cNvSpPr>
          <p:nvPr>
            <p:ph type="title"/>
          </p:nvPr>
        </p:nvSpPr>
        <p:spPr/>
        <p:txBody>
          <a:bodyPr/>
          <a:lstStyle/>
          <a:p>
            <a:r>
              <a:rPr lang="nb-NO" dirty="0"/>
              <a:t>Rett til læreplass for </a:t>
            </a:r>
            <a:r>
              <a:rPr lang="nb-NO" dirty="0" err="1"/>
              <a:t>vaksne</a:t>
            </a:r>
            <a:endParaRPr lang="nb-NO" dirty="0"/>
          </a:p>
        </p:txBody>
      </p:sp>
      <p:sp>
        <p:nvSpPr>
          <p:cNvPr id="3" name="Plassholder for tekst 2">
            <a:extLst>
              <a:ext uri="{FF2B5EF4-FFF2-40B4-BE49-F238E27FC236}">
                <a16:creationId xmlns:a16="http://schemas.microsoft.com/office/drawing/2014/main" id="{EDE8F133-502F-6D26-BFE0-471707A2147E}"/>
              </a:ext>
            </a:extLst>
          </p:cNvPr>
          <p:cNvSpPr>
            <a:spLocks noGrp="1"/>
          </p:cNvSpPr>
          <p:nvPr>
            <p:ph type="body" sz="quarter" idx="11"/>
          </p:nvPr>
        </p:nvSpPr>
        <p:spPr/>
        <p:txBody>
          <a:bodyPr/>
          <a:lstStyle/>
          <a:p>
            <a:r>
              <a:rPr lang="nb-NO" b="1" dirty="0"/>
              <a:t>Dagens opplæringslov</a:t>
            </a:r>
          </a:p>
          <a:p>
            <a:endParaRPr lang="nb-NO" dirty="0"/>
          </a:p>
          <a:p>
            <a:r>
              <a:rPr lang="nb-NO" dirty="0" err="1"/>
              <a:t>Manglar</a:t>
            </a:r>
            <a:r>
              <a:rPr lang="nb-NO" dirty="0"/>
              <a:t> </a:t>
            </a:r>
            <a:r>
              <a:rPr lang="nb-NO" dirty="0" err="1"/>
              <a:t>reglar</a:t>
            </a:r>
            <a:r>
              <a:rPr lang="nb-NO" dirty="0"/>
              <a:t> om </a:t>
            </a:r>
            <a:r>
              <a:rPr lang="nb-NO" dirty="0" err="1"/>
              <a:t>vaksne</a:t>
            </a:r>
            <a:r>
              <a:rPr lang="nb-NO" dirty="0"/>
              <a:t> sine </a:t>
            </a:r>
            <a:r>
              <a:rPr lang="nb-NO" dirty="0" err="1"/>
              <a:t>rettar</a:t>
            </a:r>
            <a:r>
              <a:rPr lang="nb-NO" dirty="0"/>
              <a:t> til opplæring i bedrift</a:t>
            </a:r>
          </a:p>
        </p:txBody>
      </p:sp>
      <p:sp>
        <p:nvSpPr>
          <p:cNvPr id="4" name="Plassholder for tekst 3">
            <a:extLst>
              <a:ext uri="{FF2B5EF4-FFF2-40B4-BE49-F238E27FC236}">
                <a16:creationId xmlns:a16="http://schemas.microsoft.com/office/drawing/2014/main" id="{5703474A-E6E7-162B-4543-9A6A97A214EE}"/>
              </a:ext>
            </a:extLst>
          </p:cNvPr>
          <p:cNvSpPr>
            <a:spLocks noGrp="1"/>
          </p:cNvSpPr>
          <p:nvPr>
            <p:ph type="body" sz="quarter" idx="12"/>
          </p:nvPr>
        </p:nvSpPr>
        <p:spPr/>
        <p:txBody>
          <a:bodyPr/>
          <a:lstStyle/>
          <a:p>
            <a:r>
              <a:rPr lang="nb-NO" b="1" dirty="0"/>
              <a:t>Ny opplæringslov</a:t>
            </a:r>
          </a:p>
          <a:p>
            <a:endParaRPr lang="nb-NO" dirty="0"/>
          </a:p>
          <a:p>
            <a:r>
              <a:rPr lang="nb-NO" dirty="0" err="1"/>
              <a:t>Reglane</a:t>
            </a:r>
            <a:r>
              <a:rPr lang="nb-NO" dirty="0"/>
              <a:t> for opplæring i bedrift gjeld </a:t>
            </a:r>
            <a:r>
              <a:rPr lang="nb-NO" dirty="0" err="1"/>
              <a:t>no</a:t>
            </a:r>
            <a:r>
              <a:rPr lang="nb-NO" dirty="0"/>
              <a:t> også for </a:t>
            </a:r>
            <a:r>
              <a:rPr lang="nb-NO" dirty="0" err="1"/>
              <a:t>vaksne</a:t>
            </a:r>
            <a:endParaRPr lang="nb-NO" dirty="0"/>
          </a:p>
          <a:p>
            <a:endParaRPr lang="nb-NO" dirty="0"/>
          </a:p>
          <a:p>
            <a:r>
              <a:rPr lang="nb-NO" dirty="0"/>
              <a:t>Rett på læreplass, eventuelt andre </a:t>
            </a:r>
            <a:r>
              <a:rPr lang="nb-NO" dirty="0" err="1"/>
              <a:t>opplæringstilbod</a:t>
            </a:r>
            <a:r>
              <a:rPr lang="nb-NO" dirty="0"/>
              <a:t> som fører fram til fag- eller </a:t>
            </a:r>
            <a:r>
              <a:rPr lang="nb-NO" dirty="0" err="1"/>
              <a:t>sveineprøve</a:t>
            </a:r>
            <a:endParaRPr lang="nb-NO" dirty="0"/>
          </a:p>
          <a:p>
            <a:endParaRPr lang="nb-NO" dirty="0"/>
          </a:p>
        </p:txBody>
      </p:sp>
    </p:spTree>
    <p:extLst>
      <p:ext uri="{BB962C8B-B14F-4D97-AF65-F5344CB8AC3E}">
        <p14:creationId xmlns:p14="http://schemas.microsoft.com/office/powerpoint/2010/main" val="300608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B810BE-3BC9-4633-B232-45BD630F4DDC}"/>
              </a:ext>
            </a:extLst>
          </p:cNvPr>
          <p:cNvSpPr>
            <a:spLocks noGrp="1"/>
          </p:cNvSpPr>
          <p:nvPr>
            <p:ph type="title"/>
          </p:nvPr>
        </p:nvSpPr>
        <p:spPr/>
        <p:txBody>
          <a:bodyPr/>
          <a:lstStyle/>
          <a:p>
            <a:r>
              <a:rPr lang="nb-NO" dirty="0"/>
              <a:t>Individuell tilrettelegging for </a:t>
            </a:r>
            <a:r>
              <a:rPr lang="nb-NO" dirty="0" err="1"/>
              <a:t>vaksne</a:t>
            </a:r>
            <a:endParaRPr lang="nb-NO" dirty="0"/>
          </a:p>
        </p:txBody>
      </p:sp>
      <p:sp>
        <p:nvSpPr>
          <p:cNvPr id="3" name="Plassholder for tekst 2">
            <a:extLst>
              <a:ext uri="{FF2B5EF4-FFF2-40B4-BE49-F238E27FC236}">
                <a16:creationId xmlns:a16="http://schemas.microsoft.com/office/drawing/2014/main" id="{098EF749-BE56-4848-B651-9212B9C2BE24}"/>
              </a:ext>
            </a:extLst>
          </p:cNvPr>
          <p:cNvSpPr>
            <a:spLocks noGrp="1"/>
          </p:cNvSpPr>
          <p:nvPr>
            <p:ph type="body" sz="quarter" idx="11"/>
          </p:nvPr>
        </p:nvSpPr>
        <p:spPr>
          <a:xfrm>
            <a:off x="1055688" y="2027442"/>
            <a:ext cx="10078772" cy="4144259"/>
          </a:xfrm>
        </p:spPr>
        <p:txBody>
          <a:bodyPr/>
          <a:lstStyle/>
          <a:p>
            <a:r>
              <a:rPr lang="nn-NO" dirty="0"/>
              <a:t>«Deltakarar i den vidaregåande opplæringa med nedsett funksjonsevne eller særskilde behov har rett til eigna individuell tilrettelegging av lærestad, undervisning, læremiddel og eksamen, for å sikre likeverdige høve til opplæring».</a:t>
            </a:r>
          </a:p>
          <a:p>
            <a:endParaRPr lang="nn-NO" dirty="0"/>
          </a:p>
          <a:p>
            <a:pPr marL="342900" indent="-342900">
              <a:buFont typeface="Arial" panose="020B0604020202020204" pitchFamily="34" charset="0"/>
              <a:buChar char="•"/>
            </a:pPr>
            <a:r>
              <a:rPr lang="nn-NO" dirty="0"/>
              <a:t>Retten gjeld ikkje tilrettelegging som inneber ei uforholdsmessig byrde for fylkeskommunen</a:t>
            </a:r>
          </a:p>
        </p:txBody>
      </p:sp>
    </p:spTree>
    <p:extLst>
      <p:ext uri="{BB962C8B-B14F-4D97-AF65-F5344CB8AC3E}">
        <p14:creationId xmlns:p14="http://schemas.microsoft.com/office/powerpoint/2010/main" val="228635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416D84-F4B7-4579-A3B5-0806A11EFBA3}"/>
              </a:ext>
            </a:extLst>
          </p:cNvPr>
          <p:cNvSpPr>
            <a:spLocks noGrp="1"/>
          </p:cNvSpPr>
          <p:nvPr>
            <p:ph type="title"/>
          </p:nvPr>
        </p:nvSpPr>
        <p:spPr/>
        <p:txBody>
          <a:bodyPr/>
          <a:lstStyle/>
          <a:p>
            <a:r>
              <a:rPr lang="nb-NO" dirty="0"/>
              <a:t>Realkompetansevurdering og særskilt språkopplæring for </a:t>
            </a:r>
            <a:r>
              <a:rPr lang="nb-NO" dirty="0" err="1"/>
              <a:t>vaksne</a:t>
            </a:r>
            <a:endParaRPr lang="nb-NO" dirty="0"/>
          </a:p>
        </p:txBody>
      </p:sp>
      <p:sp>
        <p:nvSpPr>
          <p:cNvPr id="3" name="Plassholder for tekst 2">
            <a:extLst>
              <a:ext uri="{FF2B5EF4-FFF2-40B4-BE49-F238E27FC236}">
                <a16:creationId xmlns:a16="http://schemas.microsoft.com/office/drawing/2014/main" id="{45DED663-A352-4321-93A3-90D30D9731F5}"/>
              </a:ext>
            </a:extLst>
          </p:cNvPr>
          <p:cNvSpPr>
            <a:spLocks noGrp="1"/>
          </p:cNvSpPr>
          <p:nvPr>
            <p:ph type="body" sz="quarter" idx="11"/>
          </p:nvPr>
        </p:nvSpPr>
        <p:spPr/>
        <p:txBody>
          <a:bodyPr/>
          <a:lstStyle/>
          <a:p>
            <a:pPr marL="342900" indent="-342900">
              <a:buFont typeface="Arial" panose="020B0604020202020204" pitchFamily="34" charset="0"/>
              <a:buChar char="•"/>
            </a:pPr>
            <a:r>
              <a:rPr lang="nb-NO" dirty="0"/>
              <a:t>Lovfeste </a:t>
            </a:r>
            <a:r>
              <a:rPr lang="nb-NO" dirty="0" err="1"/>
              <a:t>ein</a:t>
            </a:r>
            <a:r>
              <a:rPr lang="nb-NO" dirty="0"/>
              <a:t> generell rett til realkompetansevurdering</a:t>
            </a:r>
          </a:p>
          <a:p>
            <a:pPr marL="1028700" lvl="1" indent="-342900"/>
            <a:r>
              <a:rPr lang="nb-NO" dirty="0"/>
              <a:t>Med </a:t>
            </a:r>
            <a:r>
              <a:rPr lang="nb-NO" dirty="0" err="1"/>
              <a:t>medfølgande</a:t>
            </a:r>
            <a:r>
              <a:rPr lang="nb-NO" dirty="0"/>
              <a:t> rett til kompetansebevis</a:t>
            </a:r>
          </a:p>
          <a:p>
            <a:pPr marL="1028700" lvl="1" indent="-342900"/>
            <a:r>
              <a:rPr lang="nb-NO" dirty="0"/>
              <a:t>Gjeld alle </a:t>
            </a:r>
            <a:r>
              <a:rPr lang="nb-NO" dirty="0" err="1"/>
              <a:t>vaksne</a:t>
            </a:r>
            <a:endParaRPr lang="nb-NO" dirty="0"/>
          </a:p>
          <a:p>
            <a:pPr marL="1028700" lvl="1" indent="-342900"/>
            <a:endParaRPr lang="nb-NO" dirty="0"/>
          </a:p>
          <a:p>
            <a:pPr marL="1028700" lvl="1" indent="-342900"/>
            <a:endParaRPr lang="nb-NO" dirty="0"/>
          </a:p>
          <a:p>
            <a:pPr marL="342900" indent="-342900">
              <a:buFont typeface="Arial" panose="020B0604020202020204" pitchFamily="34" charset="0"/>
              <a:buChar char="•"/>
            </a:pPr>
            <a:r>
              <a:rPr lang="nb-NO" dirty="0"/>
              <a:t>Lovfeste rett til særskilt norskopplæring</a:t>
            </a:r>
          </a:p>
          <a:p>
            <a:pPr marL="1028700" lvl="1" indent="-342900"/>
            <a:r>
              <a:rPr lang="nb-NO" dirty="0" err="1"/>
              <a:t>Ikkje</a:t>
            </a:r>
            <a:r>
              <a:rPr lang="nb-NO" dirty="0"/>
              <a:t> morsmålsopplæring og </a:t>
            </a:r>
            <a:r>
              <a:rPr lang="nb-NO" dirty="0" err="1"/>
              <a:t>tospråkleg</a:t>
            </a:r>
            <a:r>
              <a:rPr lang="nb-NO" dirty="0"/>
              <a:t> fagopplæring</a:t>
            </a:r>
          </a:p>
          <a:p>
            <a:pPr marL="342900" indent="-342900">
              <a:buFont typeface="Arial" panose="020B0604020202020204" pitchFamily="34" charset="0"/>
              <a:buChar char="•"/>
            </a:pPr>
            <a:endParaRPr lang="nb-NO" dirty="0"/>
          </a:p>
          <a:p>
            <a:pPr marL="1485900" lvl="2" indent="-342900"/>
            <a:endParaRPr lang="nb-NO" dirty="0"/>
          </a:p>
          <a:p>
            <a:pPr marL="342900" indent="-342900"/>
            <a:endParaRPr lang="nb-NO" dirty="0"/>
          </a:p>
        </p:txBody>
      </p:sp>
    </p:spTree>
    <p:extLst>
      <p:ext uri="{BB962C8B-B14F-4D97-AF65-F5344CB8AC3E}">
        <p14:creationId xmlns:p14="http://schemas.microsoft.com/office/powerpoint/2010/main" val="1859335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840D4EB-B7AC-5BE4-37D7-54494B2E27BD}"/>
              </a:ext>
            </a:extLst>
          </p:cNvPr>
          <p:cNvPicPr>
            <a:picLocks noChangeAspect="1"/>
          </p:cNvPicPr>
          <p:nvPr/>
        </p:nvPicPr>
        <p:blipFill rotWithShape="1">
          <a:blip r:embed="rId2"/>
          <a:srcRect t="12563" b="12564"/>
          <a:stretch/>
        </p:blipFill>
        <p:spPr>
          <a:xfrm>
            <a:off x="20" y="10"/>
            <a:ext cx="12191980" cy="5226040"/>
          </a:xfrm>
          <a:prstGeom prst="rect">
            <a:avLst/>
          </a:prstGeom>
          <a:noFill/>
          <a:ln>
            <a:noFill/>
          </a:ln>
        </p:spPr>
      </p:pic>
      <p:sp>
        <p:nvSpPr>
          <p:cNvPr id="2" name="Tittel 1">
            <a:extLst>
              <a:ext uri="{FF2B5EF4-FFF2-40B4-BE49-F238E27FC236}">
                <a16:creationId xmlns:a16="http://schemas.microsoft.com/office/drawing/2014/main" id="{92D7B674-03F4-3FE8-9AEA-5877CB363537}"/>
              </a:ext>
            </a:extLst>
          </p:cNvPr>
          <p:cNvSpPr>
            <a:spLocks noGrp="1"/>
          </p:cNvSpPr>
          <p:nvPr>
            <p:ph type="ctrTitle"/>
          </p:nvPr>
        </p:nvSpPr>
        <p:spPr>
          <a:xfrm>
            <a:off x="1923575" y="4880919"/>
            <a:ext cx="9904918" cy="927561"/>
          </a:xfrm>
        </p:spPr>
        <p:txBody>
          <a:bodyPr anchor="b">
            <a:normAutofit/>
          </a:bodyPr>
          <a:lstStyle/>
          <a:p>
            <a:pPr algn="ctr"/>
            <a:r>
              <a:rPr lang="nb-NO" sz="2400" dirty="0"/>
              <a:t>Modulstrukturert fag- og yrkesopplæring - </a:t>
            </a:r>
            <a:r>
              <a:rPr lang="nb-NO" sz="2400" dirty="0" err="1"/>
              <a:t>erfaringar</a:t>
            </a:r>
            <a:r>
              <a:rPr lang="nb-NO" sz="2400" dirty="0"/>
              <a:t> </a:t>
            </a:r>
            <a:r>
              <a:rPr lang="nb-NO" sz="2400" dirty="0" err="1"/>
              <a:t>frå</a:t>
            </a:r>
            <a:r>
              <a:rPr lang="nb-NO" sz="2400" dirty="0"/>
              <a:t> forsøket</a:t>
            </a:r>
          </a:p>
        </p:txBody>
      </p:sp>
      <p:sp>
        <p:nvSpPr>
          <p:cNvPr id="12" name="Date Placeholder 4">
            <a:extLst>
              <a:ext uri="{FF2B5EF4-FFF2-40B4-BE49-F238E27FC236}">
                <a16:creationId xmlns:a16="http://schemas.microsoft.com/office/drawing/2014/main" id="{5C380FE8-E289-1B5E-69B2-4D9846D62D0C}"/>
              </a:ext>
            </a:extLst>
          </p:cNvPr>
          <p:cNvSpPr>
            <a:spLocks noGrp="1"/>
          </p:cNvSpPr>
          <p:nvPr>
            <p:ph type="dt" sz="half" idx="2"/>
          </p:nvPr>
        </p:nvSpPr>
        <p:spPr>
          <a:xfrm>
            <a:off x="10806776" y="6261302"/>
            <a:ext cx="1079459" cy="235270"/>
          </a:xfrm>
        </p:spPr>
        <p:txBody>
          <a:bodyPr anchor="ctr">
            <a:normAutofit/>
          </a:bodyPr>
          <a:lstStyle/>
          <a:p>
            <a:pPr>
              <a:lnSpc>
                <a:spcPct val="90000"/>
              </a:lnSpc>
              <a:spcAft>
                <a:spcPts val="600"/>
              </a:spcAft>
            </a:pPr>
            <a:fld id="{20CAE16B-463B-4D9A-B532-D4D0B4862104}" type="datetime1">
              <a:rPr lang="nb-NO" sz="1000" smtClean="0"/>
              <a:pPr>
                <a:lnSpc>
                  <a:spcPct val="90000"/>
                </a:lnSpc>
                <a:spcAft>
                  <a:spcPts val="600"/>
                </a:spcAft>
              </a:pPr>
              <a:t>13.02.2024</a:t>
            </a:fld>
            <a:endParaRPr lang="nb-NO" sz="1000"/>
          </a:p>
        </p:txBody>
      </p:sp>
      <p:sp>
        <p:nvSpPr>
          <p:cNvPr id="27" name="Text Placeholder 4">
            <a:extLst>
              <a:ext uri="{FF2B5EF4-FFF2-40B4-BE49-F238E27FC236}">
                <a16:creationId xmlns:a16="http://schemas.microsoft.com/office/drawing/2014/main" id="{79D7F90B-2A7E-FAEB-74FC-B5D3A070C1C1}"/>
              </a:ext>
            </a:extLst>
          </p:cNvPr>
          <p:cNvSpPr>
            <a:spLocks noGrp="1"/>
          </p:cNvSpPr>
          <p:nvPr>
            <p:ph type="body" sz="quarter" idx="11"/>
          </p:nvPr>
        </p:nvSpPr>
        <p:spPr>
          <a:xfrm>
            <a:off x="967089" y="3952084"/>
            <a:ext cx="4941876" cy="1036667"/>
          </a:xfrm>
        </p:spPr>
        <p:txBody>
          <a:bodyPr/>
          <a:lstStyle/>
          <a:p>
            <a:endParaRPr lang="en-US"/>
          </a:p>
        </p:txBody>
      </p:sp>
    </p:spTree>
    <p:extLst>
      <p:ext uri="{BB962C8B-B14F-4D97-AF65-F5344CB8AC3E}">
        <p14:creationId xmlns:p14="http://schemas.microsoft.com/office/powerpoint/2010/main" val="1936478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02EC8A-6E79-833E-D9B7-F82EB23D992F}"/>
              </a:ext>
            </a:extLst>
          </p:cNvPr>
          <p:cNvSpPr>
            <a:spLocks noGrp="1"/>
          </p:cNvSpPr>
          <p:nvPr>
            <p:ph type="title"/>
          </p:nvPr>
        </p:nvSpPr>
        <p:spPr/>
        <p:txBody>
          <a:bodyPr/>
          <a:lstStyle/>
          <a:p>
            <a:r>
              <a:rPr lang="nb-NO" dirty="0"/>
              <a:t>Bakgrunn og formål</a:t>
            </a:r>
          </a:p>
        </p:txBody>
      </p:sp>
      <p:sp>
        <p:nvSpPr>
          <p:cNvPr id="3" name="Plassholder for tekst 2">
            <a:extLst>
              <a:ext uri="{FF2B5EF4-FFF2-40B4-BE49-F238E27FC236}">
                <a16:creationId xmlns:a16="http://schemas.microsoft.com/office/drawing/2014/main" id="{F7A60C16-A811-FD5E-DFEF-C75C00C43606}"/>
              </a:ext>
            </a:extLst>
          </p:cNvPr>
          <p:cNvSpPr>
            <a:spLocks noGrp="1"/>
          </p:cNvSpPr>
          <p:nvPr>
            <p:ph type="body" sz="quarter" idx="11"/>
          </p:nvPr>
        </p:nvSpPr>
        <p:spPr/>
        <p:txBody>
          <a:bodyPr/>
          <a:lstStyle/>
          <a:p>
            <a:pPr algn="l"/>
            <a:r>
              <a:rPr lang="nb-NO" b="1" i="0" dirty="0">
                <a:solidFill>
                  <a:srgbClr val="374151"/>
                </a:solidFill>
                <a:effectLst/>
                <a:latin typeface="Söhne"/>
              </a:rPr>
              <a:t>Om forsøket</a:t>
            </a:r>
            <a:r>
              <a:rPr lang="nb-NO" b="0" i="0" dirty="0">
                <a:solidFill>
                  <a:srgbClr val="374151"/>
                </a:solidFill>
                <a:effectLst/>
                <a:latin typeface="Söhne"/>
              </a:rPr>
              <a:t>: Modulstrukturert fag- og yrkesopplæring (MFY) er del av </a:t>
            </a:r>
            <a:r>
              <a:rPr lang="nb-NO" b="0" i="0" dirty="0" err="1">
                <a:solidFill>
                  <a:srgbClr val="374151"/>
                </a:solidFill>
                <a:effectLst/>
                <a:latin typeface="Söhne"/>
              </a:rPr>
              <a:t>eit</a:t>
            </a:r>
            <a:r>
              <a:rPr lang="nb-NO" b="0" i="0" dirty="0">
                <a:solidFill>
                  <a:srgbClr val="374151"/>
                </a:solidFill>
                <a:effectLst/>
                <a:latin typeface="Söhne"/>
              </a:rPr>
              <a:t> større forsøk starta i 2017, utvida i 2019.</a:t>
            </a:r>
          </a:p>
          <a:p>
            <a:pPr algn="l"/>
            <a:r>
              <a:rPr lang="nb-NO" b="1" i="0" dirty="0">
                <a:solidFill>
                  <a:srgbClr val="374151"/>
                </a:solidFill>
                <a:effectLst/>
                <a:latin typeface="Söhne"/>
              </a:rPr>
              <a:t>Formål</a:t>
            </a:r>
            <a:r>
              <a:rPr lang="nb-NO" b="0" i="0" dirty="0">
                <a:solidFill>
                  <a:srgbClr val="374151"/>
                </a:solidFill>
                <a:effectLst/>
                <a:latin typeface="Söhne"/>
              </a:rPr>
              <a:t>: Målet er å </a:t>
            </a:r>
            <a:r>
              <a:rPr lang="nb-NO" b="0" i="0" dirty="0" err="1">
                <a:solidFill>
                  <a:srgbClr val="374151"/>
                </a:solidFill>
                <a:effectLst/>
                <a:latin typeface="Söhne"/>
              </a:rPr>
              <a:t>auke</a:t>
            </a:r>
            <a:r>
              <a:rPr lang="nb-NO" b="0" i="0" dirty="0">
                <a:solidFill>
                  <a:srgbClr val="374151"/>
                </a:solidFill>
                <a:effectLst/>
                <a:latin typeface="Söhne"/>
              </a:rPr>
              <a:t> gjennomføringa av </a:t>
            </a:r>
            <a:r>
              <a:rPr lang="nb-NO" b="0" i="0" dirty="0" err="1">
                <a:solidFill>
                  <a:srgbClr val="374151"/>
                </a:solidFill>
                <a:effectLst/>
                <a:latin typeface="Söhne"/>
              </a:rPr>
              <a:t>vidaregåande</a:t>
            </a:r>
            <a:r>
              <a:rPr lang="nb-NO" b="0" i="0" dirty="0">
                <a:solidFill>
                  <a:srgbClr val="374151"/>
                </a:solidFill>
                <a:effectLst/>
                <a:latin typeface="Söhne"/>
              </a:rPr>
              <a:t> opplæring for </a:t>
            </a:r>
            <a:r>
              <a:rPr lang="nb-NO" b="0" i="0" dirty="0" err="1">
                <a:solidFill>
                  <a:srgbClr val="374151"/>
                </a:solidFill>
                <a:effectLst/>
                <a:latin typeface="Söhne"/>
              </a:rPr>
              <a:t>vaksne</a:t>
            </a:r>
            <a:r>
              <a:rPr lang="nb-NO" b="0" i="0" dirty="0">
                <a:solidFill>
                  <a:srgbClr val="374151"/>
                </a:solidFill>
                <a:effectLst/>
                <a:latin typeface="Söhne"/>
              </a:rPr>
              <a:t>, </a:t>
            </a:r>
            <a:r>
              <a:rPr lang="nb-NO" b="0" i="0" dirty="0" err="1">
                <a:solidFill>
                  <a:srgbClr val="374151"/>
                </a:solidFill>
                <a:effectLst/>
                <a:latin typeface="Söhne"/>
              </a:rPr>
              <a:t>gjere</a:t>
            </a:r>
            <a:r>
              <a:rPr lang="nb-NO" b="0" i="0" dirty="0">
                <a:solidFill>
                  <a:srgbClr val="374151"/>
                </a:solidFill>
                <a:effectLst/>
                <a:latin typeface="Söhne"/>
              </a:rPr>
              <a:t> opplæringen </a:t>
            </a:r>
            <a:r>
              <a:rPr lang="nb-NO" b="0" i="0" dirty="0" err="1">
                <a:solidFill>
                  <a:srgbClr val="374151"/>
                </a:solidFill>
                <a:effectLst/>
                <a:latin typeface="Söhne"/>
              </a:rPr>
              <a:t>meir</a:t>
            </a:r>
            <a:r>
              <a:rPr lang="nb-NO" b="0" i="0" dirty="0">
                <a:solidFill>
                  <a:srgbClr val="374151"/>
                </a:solidFill>
                <a:effectLst/>
                <a:latin typeface="Söhne"/>
              </a:rPr>
              <a:t> fleksibel og relevant, og styrke </a:t>
            </a:r>
            <a:r>
              <a:rPr lang="nb-NO" b="0" i="0" dirty="0" err="1">
                <a:solidFill>
                  <a:srgbClr val="374151"/>
                </a:solidFill>
                <a:effectLst/>
                <a:latin typeface="Söhne"/>
              </a:rPr>
              <a:t>tilknytinga</a:t>
            </a:r>
            <a:r>
              <a:rPr lang="nb-NO" b="0" i="0" dirty="0">
                <a:solidFill>
                  <a:srgbClr val="374151"/>
                </a:solidFill>
                <a:effectLst/>
                <a:latin typeface="Söhne"/>
              </a:rPr>
              <a:t> til arbeidslivet.</a:t>
            </a:r>
          </a:p>
          <a:p>
            <a:pPr algn="l"/>
            <a:r>
              <a:rPr lang="nb-NO" b="1" i="0" dirty="0">
                <a:solidFill>
                  <a:srgbClr val="374151"/>
                </a:solidFill>
                <a:effectLst/>
                <a:latin typeface="Söhne"/>
              </a:rPr>
              <a:t>Underforsøket</a:t>
            </a:r>
            <a:r>
              <a:rPr lang="nb-NO" b="0" i="0" dirty="0">
                <a:solidFill>
                  <a:srgbClr val="374151"/>
                </a:solidFill>
                <a:effectLst/>
                <a:latin typeface="Söhne"/>
              </a:rPr>
              <a:t>: Spesifikk tilpasning av modellen for opplæring i kriminalomsorga gjennomført i </a:t>
            </a:r>
            <a:r>
              <a:rPr lang="nb-NO" b="0" i="0" dirty="0" err="1">
                <a:solidFill>
                  <a:srgbClr val="374151"/>
                </a:solidFill>
                <a:effectLst/>
                <a:latin typeface="Söhne"/>
              </a:rPr>
              <a:t>fleire</a:t>
            </a:r>
            <a:r>
              <a:rPr lang="nb-NO" b="0" i="0" dirty="0">
                <a:solidFill>
                  <a:srgbClr val="374151"/>
                </a:solidFill>
                <a:effectLst/>
                <a:latin typeface="Söhne"/>
              </a:rPr>
              <a:t> </a:t>
            </a:r>
            <a:r>
              <a:rPr lang="nb-NO" b="0" i="0" dirty="0" err="1">
                <a:solidFill>
                  <a:srgbClr val="374151"/>
                </a:solidFill>
                <a:effectLst/>
                <a:latin typeface="Söhne"/>
              </a:rPr>
              <a:t>fylkeskommunar</a:t>
            </a:r>
            <a:r>
              <a:rPr lang="nb-NO" b="0" i="0" dirty="0">
                <a:solidFill>
                  <a:srgbClr val="374151"/>
                </a:solidFill>
                <a:effectLst/>
                <a:latin typeface="Söhne"/>
              </a:rPr>
              <a:t>.</a:t>
            </a:r>
          </a:p>
          <a:p>
            <a:endParaRPr lang="nb-NO" dirty="0"/>
          </a:p>
        </p:txBody>
      </p:sp>
    </p:spTree>
    <p:extLst>
      <p:ext uri="{BB962C8B-B14F-4D97-AF65-F5344CB8AC3E}">
        <p14:creationId xmlns:p14="http://schemas.microsoft.com/office/powerpoint/2010/main" val="2138541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5EC36D0-6AFA-3901-6642-56D246F54E9D}"/>
              </a:ext>
            </a:extLst>
          </p:cNvPr>
          <p:cNvSpPr>
            <a:spLocks noGrp="1"/>
          </p:cNvSpPr>
          <p:nvPr>
            <p:ph type="title"/>
          </p:nvPr>
        </p:nvSpPr>
        <p:spPr/>
        <p:txBody>
          <a:bodyPr/>
          <a:lstStyle/>
          <a:p>
            <a:r>
              <a:rPr lang="nb-NO" dirty="0"/>
              <a:t>Modulstrukturert opplæring til skilnad </a:t>
            </a:r>
            <a:r>
              <a:rPr lang="nb-NO" dirty="0" err="1"/>
              <a:t>frå</a:t>
            </a:r>
            <a:r>
              <a:rPr lang="nb-NO" dirty="0"/>
              <a:t> ordinær opplæring</a:t>
            </a:r>
          </a:p>
        </p:txBody>
      </p:sp>
      <p:sp>
        <p:nvSpPr>
          <p:cNvPr id="2" name="Plassholder for tekst 1">
            <a:extLst>
              <a:ext uri="{FF2B5EF4-FFF2-40B4-BE49-F238E27FC236}">
                <a16:creationId xmlns:a16="http://schemas.microsoft.com/office/drawing/2014/main" id="{40785C7A-ADA5-5AD1-DF5E-69F3E108D661}"/>
              </a:ext>
            </a:extLst>
          </p:cNvPr>
          <p:cNvSpPr>
            <a:spLocks noGrp="1"/>
          </p:cNvSpPr>
          <p:nvPr>
            <p:ph type="body" sz="quarter" idx="11"/>
          </p:nvPr>
        </p:nvSpPr>
        <p:spPr/>
        <p:txBody>
          <a:bodyPr/>
          <a:lstStyle/>
          <a:p>
            <a:pPr marL="342900" indent="-342900">
              <a:buFont typeface="Arial" panose="020B0604020202020204" pitchFamily="34" charset="0"/>
              <a:buChar char="•"/>
            </a:pPr>
            <a:r>
              <a:rPr lang="nb-NO" dirty="0"/>
              <a:t>Betre tilpassa </a:t>
            </a:r>
            <a:r>
              <a:rPr lang="nb-NO" dirty="0" err="1"/>
              <a:t>vaksne</a:t>
            </a:r>
            <a:r>
              <a:rPr lang="nb-NO" dirty="0"/>
              <a:t>.</a:t>
            </a:r>
          </a:p>
          <a:p>
            <a:pPr marL="342900" indent="-342900">
              <a:buFont typeface="Arial" panose="020B0604020202020204" pitchFamily="34" charset="0"/>
              <a:buChar char="•"/>
            </a:pPr>
            <a:r>
              <a:rPr lang="nb-NO" dirty="0"/>
              <a:t>Opplæring på </a:t>
            </a:r>
            <a:r>
              <a:rPr lang="nb-NO" dirty="0" err="1"/>
              <a:t>fleire</a:t>
            </a:r>
            <a:r>
              <a:rPr lang="nb-NO" dirty="0"/>
              <a:t> arenaer.</a:t>
            </a:r>
          </a:p>
          <a:p>
            <a:pPr marL="342900" indent="-342900">
              <a:buFont typeface="Arial" panose="020B0604020202020204" pitchFamily="34" charset="0"/>
              <a:buChar char="•"/>
            </a:pPr>
            <a:r>
              <a:rPr lang="nb-NO" dirty="0"/>
              <a:t>Realkompetansevurdering skal </a:t>
            </a:r>
            <a:r>
              <a:rPr lang="nb-NO" dirty="0" err="1"/>
              <a:t>avgjere</a:t>
            </a:r>
            <a:r>
              <a:rPr lang="nb-NO" dirty="0"/>
              <a:t> opplæringsbehov.</a:t>
            </a:r>
          </a:p>
          <a:p>
            <a:pPr marL="342900" indent="-342900">
              <a:buFont typeface="Arial" panose="020B0604020202020204" pitchFamily="34" charset="0"/>
              <a:buChar char="•"/>
            </a:pPr>
            <a:r>
              <a:rPr lang="nb-NO" dirty="0"/>
              <a:t>Kompetansebevis etter fullførte </a:t>
            </a:r>
            <a:r>
              <a:rPr lang="nb-NO" dirty="0" err="1"/>
              <a:t>modular</a:t>
            </a:r>
            <a:r>
              <a:rPr lang="nb-NO" dirty="0"/>
              <a:t>.</a:t>
            </a:r>
          </a:p>
          <a:p>
            <a:pPr marL="342900" indent="-342900">
              <a:buFont typeface="Arial" panose="020B0604020202020204" pitchFamily="34" charset="0"/>
              <a:buChar char="•"/>
            </a:pPr>
            <a:r>
              <a:rPr lang="nb-NO" dirty="0" err="1"/>
              <a:t>Ikkje</a:t>
            </a:r>
            <a:r>
              <a:rPr lang="nb-NO" dirty="0"/>
              <a:t> fastsett opplæringstid med </a:t>
            </a:r>
            <a:r>
              <a:rPr lang="nb-NO" dirty="0" err="1"/>
              <a:t>timetal</a:t>
            </a:r>
            <a:r>
              <a:rPr lang="nb-NO" dirty="0"/>
              <a:t>.</a:t>
            </a:r>
          </a:p>
          <a:p>
            <a:pPr marL="342900" indent="-342900">
              <a:buFont typeface="Arial" panose="020B0604020202020204" pitchFamily="34" charset="0"/>
              <a:buChar char="•"/>
            </a:pPr>
            <a:r>
              <a:rPr lang="nb-NO" dirty="0"/>
              <a:t>Inga fastsett </a:t>
            </a:r>
            <a:r>
              <a:rPr lang="nb-NO" dirty="0" err="1"/>
              <a:t>rekkjefølgje</a:t>
            </a:r>
            <a:r>
              <a:rPr lang="nb-NO" dirty="0"/>
              <a:t> på </a:t>
            </a:r>
            <a:r>
              <a:rPr lang="nb-NO" dirty="0" err="1"/>
              <a:t>modulane</a:t>
            </a:r>
            <a:r>
              <a:rPr lang="nb-NO" dirty="0"/>
              <a:t>.</a:t>
            </a:r>
          </a:p>
        </p:txBody>
      </p:sp>
    </p:spTree>
    <p:extLst>
      <p:ext uri="{BB962C8B-B14F-4D97-AF65-F5344CB8AC3E}">
        <p14:creationId xmlns:p14="http://schemas.microsoft.com/office/powerpoint/2010/main" val="60787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330FDA5-750B-926C-67F4-17BEAF0B5FEE}"/>
              </a:ext>
            </a:extLst>
          </p:cNvPr>
          <p:cNvSpPr>
            <a:spLocks noGrp="1"/>
          </p:cNvSpPr>
          <p:nvPr>
            <p:ph type="title"/>
          </p:nvPr>
        </p:nvSpPr>
        <p:spPr/>
        <p:txBody>
          <a:bodyPr/>
          <a:lstStyle/>
          <a:p>
            <a:r>
              <a:rPr lang="nb-NO" dirty="0"/>
              <a:t>13 </a:t>
            </a:r>
            <a:r>
              <a:rPr lang="nb-NO" dirty="0" err="1"/>
              <a:t>utvalde</a:t>
            </a:r>
            <a:r>
              <a:rPr lang="nb-NO" dirty="0"/>
              <a:t> modulstrukturerte </a:t>
            </a:r>
            <a:r>
              <a:rPr lang="nb-NO" dirty="0" err="1"/>
              <a:t>læreplanar</a:t>
            </a:r>
            <a:br>
              <a:rPr lang="nb-NO" dirty="0"/>
            </a:br>
            <a:endParaRPr lang="nb-NO" dirty="0"/>
          </a:p>
        </p:txBody>
      </p:sp>
      <p:sp>
        <p:nvSpPr>
          <p:cNvPr id="2" name="Plassholder for tekst 1">
            <a:extLst>
              <a:ext uri="{FF2B5EF4-FFF2-40B4-BE49-F238E27FC236}">
                <a16:creationId xmlns:a16="http://schemas.microsoft.com/office/drawing/2014/main" id="{2FFCBC31-6A39-F394-5363-134F4CAD477B}"/>
              </a:ext>
            </a:extLst>
          </p:cNvPr>
          <p:cNvSpPr>
            <a:spLocks noGrp="1"/>
          </p:cNvSpPr>
          <p:nvPr>
            <p:ph type="body" sz="quarter" idx="11"/>
          </p:nvPr>
        </p:nvSpPr>
        <p:spPr/>
        <p:txBody>
          <a:bodyPr/>
          <a:lstStyle/>
          <a:p>
            <a:r>
              <a:rPr lang="nb-NO" dirty="0"/>
              <a:t>Første del av forsøket (2016)</a:t>
            </a:r>
          </a:p>
          <a:p>
            <a:r>
              <a:rPr lang="nb-NO" sz="1800" dirty="0"/>
              <a:t>• logistikkfaget</a:t>
            </a:r>
          </a:p>
          <a:p>
            <a:r>
              <a:rPr lang="nb-NO" sz="1800" dirty="0"/>
              <a:t>• gjenvinningsfaget</a:t>
            </a:r>
          </a:p>
          <a:p>
            <a:r>
              <a:rPr lang="nb-NO" sz="1800" dirty="0"/>
              <a:t>• produksjonsteknikkfaget</a:t>
            </a:r>
          </a:p>
          <a:p>
            <a:r>
              <a:rPr lang="nb-NO" sz="1800" dirty="0"/>
              <a:t>• renholdsoperatørfaget</a:t>
            </a:r>
          </a:p>
          <a:p>
            <a:r>
              <a:rPr lang="nb-NO" sz="1800" dirty="0"/>
              <a:t>• salgsfaget</a:t>
            </a:r>
          </a:p>
          <a:p>
            <a:r>
              <a:rPr lang="nb-NO" sz="1800" dirty="0"/>
              <a:t>• fiske og fangst</a:t>
            </a:r>
          </a:p>
          <a:p>
            <a:r>
              <a:rPr lang="nb-NO" sz="1800" dirty="0"/>
              <a:t>• kokkfaget</a:t>
            </a:r>
          </a:p>
          <a:p>
            <a:r>
              <a:rPr lang="nb-NO" sz="1800" dirty="0"/>
              <a:t>• institusjonskokkfaget</a:t>
            </a:r>
          </a:p>
          <a:p>
            <a:endParaRPr lang="nb-NO" dirty="0"/>
          </a:p>
        </p:txBody>
      </p:sp>
      <p:sp>
        <p:nvSpPr>
          <p:cNvPr id="3" name="Plassholder for tekst 2">
            <a:extLst>
              <a:ext uri="{FF2B5EF4-FFF2-40B4-BE49-F238E27FC236}">
                <a16:creationId xmlns:a16="http://schemas.microsoft.com/office/drawing/2014/main" id="{7FE14159-5AA3-9B88-44A0-4A865F249B18}"/>
              </a:ext>
            </a:extLst>
          </p:cNvPr>
          <p:cNvSpPr>
            <a:spLocks noGrp="1"/>
          </p:cNvSpPr>
          <p:nvPr>
            <p:ph type="body" sz="quarter" idx="4294967295"/>
          </p:nvPr>
        </p:nvSpPr>
        <p:spPr>
          <a:xfrm>
            <a:off x="7310438" y="2159000"/>
            <a:ext cx="4881562" cy="4143375"/>
          </a:xfrm>
          <a:prstGeom prst="rect">
            <a:avLst/>
          </a:prstGeom>
        </p:spPr>
        <p:txBody>
          <a:bodyPr/>
          <a:lstStyle/>
          <a:p>
            <a:r>
              <a:rPr lang="nb-NO" sz="2400" dirty="0">
                <a:latin typeface="+mn-lt"/>
              </a:rPr>
              <a:t>Utviding av forsøket (2019)</a:t>
            </a:r>
          </a:p>
          <a:p>
            <a:r>
              <a:rPr lang="nb-NO" dirty="0">
                <a:latin typeface="+mn-lt"/>
              </a:rPr>
              <a:t>• malerfaget</a:t>
            </a:r>
          </a:p>
          <a:p>
            <a:r>
              <a:rPr lang="nb-NO" dirty="0">
                <a:latin typeface="+mn-lt"/>
              </a:rPr>
              <a:t>• rørleggerfaget</a:t>
            </a:r>
          </a:p>
          <a:p>
            <a:r>
              <a:rPr lang="nb-NO" dirty="0">
                <a:latin typeface="+mn-lt"/>
              </a:rPr>
              <a:t>• trevare- og </a:t>
            </a:r>
            <a:r>
              <a:rPr lang="nb-NO" dirty="0" err="1">
                <a:latin typeface="+mn-lt"/>
              </a:rPr>
              <a:t>bygginnredningsfaget</a:t>
            </a:r>
            <a:endParaRPr lang="nb-NO" dirty="0">
              <a:latin typeface="+mn-lt"/>
            </a:endParaRPr>
          </a:p>
          <a:p>
            <a:r>
              <a:rPr lang="nb-NO" dirty="0">
                <a:latin typeface="+mn-lt"/>
              </a:rPr>
              <a:t>• helsefagarbeiderfaget</a:t>
            </a:r>
          </a:p>
          <a:p>
            <a:r>
              <a:rPr lang="nb-NO" dirty="0">
                <a:latin typeface="+mn-lt"/>
              </a:rPr>
              <a:t>• betongfaget</a:t>
            </a:r>
          </a:p>
          <a:p>
            <a:endParaRPr lang="nb-NO" dirty="0"/>
          </a:p>
        </p:txBody>
      </p:sp>
    </p:spTree>
    <p:extLst>
      <p:ext uri="{BB962C8B-B14F-4D97-AF65-F5344CB8AC3E}">
        <p14:creationId xmlns:p14="http://schemas.microsoft.com/office/powerpoint/2010/main" val="682919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BE123FC9-F113-D4CA-BE5D-680AECBEF5D5}"/>
              </a:ext>
            </a:extLst>
          </p:cNvPr>
          <p:cNvPicPr>
            <a:picLocks noChangeAspect="1"/>
          </p:cNvPicPr>
          <p:nvPr/>
        </p:nvPicPr>
        <p:blipFill rotWithShape="1">
          <a:blip r:embed="rId2"/>
          <a:srcRect t="1747"/>
          <a:stretch/>
        </p:blipFill>
        <p:spPr>
          <a:xfrm>
            <a:off x="20" y="10"/>
            <a:ext cx="12191980" cy="6857990"/>
          </a:xfrm>
          <a:prstGeom prst="rect">
            <a:avLst/>
          </a:prstGeom>
          <a:noFill/>
        </p:spPr>
      </p:pic>
    </p:spTree>
    <p:extLst>
      <p:ext uri="{BB962C8B-B14F-4D97-AF65-F5344CB8AC3E}">
        <p14:creationId xmlns:p14="http://schemas.microsoft.com/office/powerpoint/2010/main" val="394144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D04D7F-DD60-8CC7-89B4-9C0F78B67734}"/>
              </a:ext>
            </a:extLst>
          </p:cNvPr>
          <p:cNvSpPr>
            <a:spLocks noGrp="1"/>
          </p:cNvSpPr>
          <p:nvPr>
            <p:ph type="title"/>
          </p:nvPr>
        </p:nvSpPr>
        <p:spPr/>
        <p:txBody>
          <a:bodyPr/>
          <a:lstStyle/>
          <a:p>
            <a:r>
              <a:rPr lang="nb-NO" dirty="0"/>
              <a:t>Kva er </a:t>
            </a:r>
            <a:r>
              <a:rPr lang="nb-NO" dirty="0" err="1"/>
              <a:t>fullføringsreforma</a:t>
            </a:r>
            <a:r>
              <a:rPr lang="nb-NO" dirty="0"/>
              <a:t>?</a:t>
            </a:r>
          </a:p>
        </p:txBody>
      </p:sp>
      <p:sp>
        <p:nvSpPr>
          <p:cNvPr id="3" name="Plassholder for tekst 2">
            <a:extLst>
              <a:ext uri="{FF2B5EF4-FFF2-40B4-BE49-F238E27FC236}">
                <a16:creationId xmlns:a16="http://schemas.microsoft.com/office/drawing/2014/main" id="{7EE796C6-7062-ABB8-213C-6A5145291EA4}"/>
              </a:ext>
            </a:extLst>
          </p:cNvPr>
          <p:cNvSpPr>
            <a:spLocks noGrp="1"/>
          </p:cNvSpPr>
          <p:nvPr>
            <p:ph type="body" sz="quarter" idx="11"/>
          </p:nvPr>
        </p:nvSpPr>
        <p:spPr/>
        <p:txBody>
          <a:bodyPr/>
          <a:lstStyle/>
          <a:p>
            <a:r>
              <a:rPr lang="nb-NO" dirty="0">
                <a:latin typeface="+mj-lt"/>
              </a:rPr>
              <a:t>Meld. st. 21 (2020-2021): Fullføringsreformen – med åpne dører til verden og framtiden</a:t>
            </a:r>
          </a:p>
          <a:p>
            <a:pPr lvl="1" indent="0">
              <a:buNone/>
            </a:pPr>
            <a:r>
              <a:rPr lang="nb-NO" dirty="0"/>
              <a:t>Den </a:t>
            </a:r>
            <a:r>
              <a:rPr lang="nb-NO" dirty="0" err="1"/>
              <a:t>vidaregåande</a:t>
            </a:r>
            <a:r>
              <a:rPr lang="nb-NO" dirty="0"/>
              <a:t> opplæringa skal reformerast</a:t>
            </a:r>
          </a:p>
          <a:p>
            <a:pPr lvl="1" indent="0">
              <a:buNone/>
            </a:pPr>
            <a:r>
              <a:rPr lang="nb-NO" dirty="0"/>
              <a:t>Den største endringa </a:t>
            </a:r>
            <a:r>
              <a:rPr lang="nb-NO" dirty="0" err="1"/>
              <a:t>sidan</a:t>
            </a:r>
            <a:r>
              <a:rPr lang="nb-NO" dirty="0"/>
              <a:t> Reform 94</a:t>
            </a:r>
          </a:p>
          <a:p>
            <a:pPr lvl="1" indent="0">
              <a:buNone/>
            </a:pPr>
            <a:endParaRPr lang="nb-NO" dirty="0"/>
          </a:p>
          <a:p>
            <a:r>
              <a:rPr lang="nb-NO" dirty="0">
                <a:latin typeface="+mj-lt"/>
              </a:rPr>
              <a:t>Fullføringsreformen vart </a:t>
            </a:r>
            <a:r>
              <a:rPr lang="nb-NO" dirty="0" err="1">
                <a:latin typeface="+mj-lt"/>
              </a:rPr>
              <a:t>vedteken</a:t>
            </a:r>
            <a:r>
              <a:rPr lang="nb-NO" dirty="0">
                <a:latin typeface="+mj-lt"/>
              </a:rPr>
              <a:t> på Stortinget i juni 2021</a:t>
            </a:r>
          </a:p>
          <a:p>
            <a:endParaRPr lang="nb-NO" sz="1800" dirty="0">
              <a:latin typeface="+mj-lt"/>
            </a:endParaRPr>
          </a:p>
          <a:p>
            <a:r>
              <a:rPr lang="nb-NO" dirty="0">
                <a:latin typeface="+mj-lt"/>
              </a:rPr>
              <a:t>Den vart </a:t>
            </a:r>
            <a:r>
              <a:rPr lang="nb-NO" dirty="0" err="1">
                <a:latin typeface="+mj-lt"/>
              </a:rPr>
              <a:t>følgt</a:t>
            </a:r>
            <a:r>
              <a:rPr lang="nb-NO" dirty="0">
                <a:latin typeface="+mj-lt"/>
              </a:rPr>
              <a:t> opp med ei rekke </a:t>
            </a:r>
            <a:r>
              <a:rPr lang="nb-NO" dirty="0" err="1">
                <a:latin typeface="+mj-lt"/>
              </a:rPr>
              <a:t>endringar</a:t>
            </a:r>
            <a:r>
              <a:rPr lang="nb-NO" dirty="0">
                <a:latin typeface="+mj-lt"/>
              </a:rPr>
              <a:t> i ny opplæringslov</a:t>
            </a:r>
          </a:p>
        </p:txBody>
      </p:sp>
    </p:spTree>
    <p:extLst>
      <p:ext uri="{BB962C8B-B14F-4D97-AF65-F5344CB8AC3E}">
        <p14:creationId xmlns:p14="http://schemas.microsoft.com/office/powerpoint/2010/main" val="2727181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DB33F3-9607-2719-F6C4-98ADEC1C5094}"/>
              </a:ext>
            </a:extLst>
          </p:cNvPr>
          <p:cNvSpPr>
            <a:spLocks noGrp="1"/>
          </p:cNvSpPr>
          <p:nvPr>
            <p:ph type="title"/>
          </p:nvPr>
        </p:nvSpPr>
        <p:spPr/>
        <p:txBody>
          <a:bodyPr/>
          <a:lstStyle/>
          <a:p>
            <a:r>
              <a:rPr lang="nn-NO" dirty="0"/>
              <a:t>Kva er resultata av evalueringa?</a:t>
            </a:r>
            <a:endParaRPr lang="nb-NO" dirty="0"/>
          </a:p>
        </p:txBody>
      </p:sp>
      <p:sp>
        <p:nvSpPr>
          <p:cNvPr id="3" name="Plassholder for tekst 2">
            <a:extLst>
              <a:ext uri="{FF2B5EF4-FFF2-40B4-BE49-F238E27FC236}">
                <a16:creationId xmlns:a16="http://schemas.microsoft.com/office/drawing/2014/main" id="{FC28397A-C944-807A-0EA5-88B0A2832654}"/>
              </a:ext>
            </a:extLst>
          </p:cNvPr>
          <p:cNvSpPr>
            <a:spLocks noGrp="1"/>
          </p:cNvSpPr>
          <p:nvPr>
            <p:ph type="body" sz="quarter" idx="11"/>
          </p:nvPr>
        </p:nvSpPr>
        <p:spPr/>
        <p:txBody>
          <a:bodyPr/>
          <a:lstStyle/>
          <a:p>
            <a:pPr marL="171450" indent="-171450">
              <a:buFont typeface="Arial" panose="020B0604020202020204" pitchFamily="34" charset="0"/>
              <a:buChar char="•"/>
            </a:pPr>
            <a:r>
              <a:rPr lang="nn-NO" sz="1500" b="1" dirty="0"/>
              <a:t>Tilpassa struktur og føremål/Modulert opplæring som skreddarsaum</a:t>
            </a:r>
            <a:r>
              <a:rPr lang="nn-NO" sz="1500" dirty="0"/>
              <a:t>: Evalueringa syner at modulert opplæring fungerer godt innanfor kriminalomsorga og blir sett på som ei form for "skreddarsaum" for denne sektoren. Denne tilnærminga er særleg tilpassa målgruppa og deira behov. Det er tydeleg at strukturen og føremålet med MFY er godt tilpassa målgruppa og tilbyr ein meir overkommeleg veg for vaksne til å oppnå fagbrev. Dette er ein viktig faktor i å fremje livslang læring og fagleg utvikling.</a:t>
            </a:r>
          </a:p>
          <a:p>
            <a:pPr marL="171450" indent="-171450">
              <a:buFont typeface="Arial" panose="020B0604020202020204" pitchFamily="34" charset="0"/>
              <a:buChar char="•"/>
            </a:pPr>
            <a:r>
              <a:rPr lang="nn-NO" sz="1500" b="1" dirty="0"/>
              <a:t>Utfordringar med realkompetansevurdering</a:t>
            </a:r>
            <a:r>
              <a:rPr lang="nn-NO" sz="1500" dirty="0"/>
              <a:t>: Eitt av dei meir utfordrande aspekta ved MFY er bruken av realkompetansevurdering i praksis. Det har vore vanskeleg å implementere dette effektivt, noko som tyder på at det trengs vidare forbetringar på dette området.</a:t>
            </a:r>
          </a:p>
          <a:p>
            <a:pPr marL="171450" indent="-171450">
              <a:buFont typeface="Arial" panose="020B0604020202020204" pitchFamily="34" charset="0"/>
              <a:buChar char="•"/>
            </a:pPr>
            <a:r>
              <a:rPr lang="nn-NO" sz="1500" b="1" dirty="0"/>
              <a:t>Behov for utvida samarbeid med arbeidsdrifta</a:t>
            </a:r>
            <a:r>
              <a:rPr lang="nn-NO" sz="1500" dirty="0"/>
              <a:t>: For å lukkast med MFY er det avgjerande med eit utvida samarbeid med arbeidsdrifta innanfor kriminalomsorga. Dette samarbeidet er nøkkelen for å sikre at opplæringa er relevant og effektiv.</a:t>
            </a:r>
          </a:p>
          <a:p>
            <a:pPr marL="171450" indent="-171450">
              <a:buFont typeface="Arial" panose="020B0604020202020204" pitchFamily="34" charset="0"/>
              <a:buChar char="•"/>
            </a:pPr>
            <a:r>
              <a:rPr lang="nn-NO" sz="1500" b="1" dirty="0"/>
              <a:t>Tidleg involvering av fleire partar</a:t>
            </a:r>
            <a:r>
              <a:rPr lang="nn-NO" sz="1500" dirty="0"/>
              <a:t>: Det er viktig å involvere alle relevante partar tidleg i prosessen for kvar ein deltakar i MFY. Dette sikrar god gjennomføring og støtte, både under og etter soning.</a:t>
            </a:r>
          </a:p>
          <a:p>
            <a:pPr marL="171450" indent="-171450">
              <a:buFont typeface="Arial" panose="020B0604020202020204" pitchFamily="34" charset="0"/>
              <a:buChar char="•"/>
            </a:pPr>
            <a:r>
              <a:rPr lang="nn-NO" sz="1500" b="1" dirty="0"/>
              <a:t>Fordel med tettare regionalt og nasjonalt samarbeid</a:t>
            </a:r>
            <a:r>
              <a:rPr lang="nn-NO" sz="1500" dirty="0"/>
              <a:t>: Til slutt, peiker evalueringa på at eit tettare samarbeid både på regionalt og nasjonalt nivå kan vere svært nyttig for å vidareutvikle og styrkje MFY-programmet.</a:t>
            </a:r>
            <a:endParaRPr lang="nb-NO" sz="1500" dirty="0"/>
          </a:p>
        </p:txBody>
      </p:sp>
    </p:spTree>
    <p:extLst>
      <p:ext uri="{BB962C8B-B14F-4D97-AF65-F5344CB8AC3E}">
        <p14:creationId xmlns:p14="http://schemas.microsoft.com/office/powerpoint/2010/main" val="228164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8B2D5AEF-1295-97CB-A53A-D1B008BD4C6A}"/>
              </a:ext>
            </a:extLst>
          </p:cNvPr>
          <p:cNvSpPr>
            <a:spLocks noGrp="1"/>
          </p:cNvSpPr>
          <p:nvPr>
            <p:ph type="body" sz="quarter" idx="12"/>
          </p:nvPr>
        </p:nvSpPr>
        <p:spPr>
          <a:xfrm>
            <a:off x="6096000" y="2695388"/>
            <a:ext cx="5040306" cy="3613337"/>
          </a:xfrm>
        </p:spPr>
        <p:txBody>
          <a:bodyPr/>
          <a:lstStyle/>
          <a:p>
            <a:pPr marL="342900" indent="-342900">
              <a:buFont typeface="Arial" panose="020B0604020202020204" pitchFamily="34" charset="0"/>
              <a:buChar char="•"/>
            </a:pPr>
            <a:r>
              <a:rPr lang="en-US" dirty="0" err="1"/>
              <a:t>Erfaringane</a:t>
            </a:r>
            <a:r>
              <a:rPr lang="en-US" dirty="0"/>
              <a:t> </a:t>
            </a:r>
            <a:r>
              <a:rPr lang="en-US" dirty="0" err="1"/>
              <a:t>tilseier</a:t>
            </a:r>
            <a:r>
              <a:rPr lang="en-US" dirty="0"/>
              <a:t> at </a:t>
            </a:r>
            <a:r>
              <a:rPr lang="en-US" dirty="0" err="1"/>
              <a:t>læreplanane</a:t>
            </a:r>
            <a:r>
              <a:rPr lang="en-US" dirty="0"/>
              <a:t> er </a:t>
            </a:r>
            <a:r>
              <a:rPr lang="en-US" dirty="0" err="1"/>
              <a:t>godt</a:t>
            </a:r>
            <a:r>
              <a:rPr lang="en-US" dirty="0"/>
              <a:t> </a:t>
            </a:r>
            <a:r>
              <a:rPr lang="en-US" dirty="0" err="1"/>
              <a:t>tilpassa</a:t>
            </a:r>
            <a:r>
              <a:rPr lang="en-US" dirty="0"/>
              <a:t> </a:t>
            </a:r>
            <a:r>
              <a:rPr lang="en-US" dirty="0" err="1"/>
              <a:t>målgruppene</a:t>
            </a:r>
            <a:r>
              <a:rPr lang="en-US" dirty="0"/>
              <a:t>.</a:t>
            </a:r>
          </a:p>
          <a:p>
            <a:pPr marL="342900" indent="-342900">
              <a:buFont typeface="Arial" panose="020B0604020202020204" pitchFamily="34" charset="0"/>
              <a:buChar char="•"/>
            </a:pPr>
            <a:r>
              <a:rPr lang="en-US" dirty="0"/>
              <a:t>Er </a:t>
            </a:r>
            <a:r>
              <a:rPr lang="en-US" dirty="0" err="1"/>
              <a:t>mykje</a:t>
            </a:r>
            <a:r>
              <a:rPr lang="en-US" dirty="0"/>
              <a:t> </a:t>
            </a:r>
            <a:r>
              <a:rPr lang="en-US" dirty="0" err="1"/>
              <a:t>fleksibilitet</a:t>
            </a:r>
            <a:r>
              <a:rPr lang="en-US" dirty="0"/>
              <a:t> i </a:t>
            </a:r>
            <a:r>
              <a:rPr lang="en-US" dirty="0" err="1"/>
              <a:t>ordninga</a:t>
            </a:r>
            <a:r>
              <a:rPr lang="en-US" dirty="0"/>
              <a:t>, </a:t>
            </a:r>
            <a:r>
              <a:rPr lang="en-US" dirty="0" err="1"/>
              <a:t>fleire</a:t>
            </a:r>
            <a:r>
              <a:rPr lang="en-US" dirty="0"/>
              <a:t> </a:t>
            </a:r>
            <a:r>
              <a:rPr lang="en-US" dirty="0" err="1"/>
              <a:t>fylke</a:t>
            </a:r>
            <a:r>
              <a:rPr lang="en-US" dirty="0"/>
              <a:t> </a:t>
            </a:r>
            <a:r>
              <a:rPr lang="en-US" dirty="0" err="1"/>
              <a:t>brukte</a:t>
            </a:r>
            <a:r>
              <a:rPr lang="en-US" dirty="0"/>
              <a:t> </a:t>
            </a:r>
            <a:r>
              <a:rPr lang="en-US" dirty="0" err="1"/>
              <a:t>tid</a:t>
            </a:r>
            <a:r>
              <a:rPr lang="en-US" dirty="0"/>
              <a:t> </a:t>
            </a:r>
            <a:r>
              <a:rPr lang="en-US" dirty="0" err="1"/>
              <a:t>på</a:t>
            </a:r>
            <a:r>
              <a:rPr lang="en-US" dirty="0"/>
              <a:t> å </a:t>
            </a:r>
            <a:r>
              <a:rPr lang="en-US" dirty="0" err="1"/>
              <a:t>forstå</a:t>
            </a:r>
            <a:r>
              <a:rPr lang="en-US" dirty="0"/>
              <a:t> kor </a:t>
            </a:r>
            <a:r>
              <a:rPr lang="en-US" dirty="0" err="1"/>
              <a:t>stort</a:t>
            </a:r>
            <a:r>
              <a:rPr lang="en-US" dirty="0"/>
              <a:t> </a:t>
            </a:r>
            <a:r>
              <a:rPr lang="en-US" dirty="0" err="1"/>
              <a:t>handlingsrommet</a:t>
            </a:r>
            <a:r>
              <a:rPr lang="en-US" dirty="0"/>
              <a:t> </a:t>
            </a:r>
            <a:r>
              <a:rPr lang="en-US" dirty="0" err="1"/>
              <a:t>faktisk</a:t>
            </a:r>
            <a:r>
              <a:rPr lang="en-US" dirty="0"/>
              <a:t> er. </a:t>
            </a:r>
          </a:p>
          <a:p>
            <a:pPr marL="342900" indent="-342900">
              <a:buFont typeface="Arial" panose="020B0604020202020204" pitchFamily="34" charset="0"/>
              <a:buChar char="•"/>
            </a:pPr>
            <a:r>
              <a:rPr lang="en-US" dirty="0"/>
              <a:t>Ein </a:t>
            </a:r>
            <a:r>
              <a:rPr lang="en-US" dirty="0" err="1"/>
              <a:t>meir</a:t>
            </a:r>
            <a:r>
              <a:rPr lang="en-US" dirty="0"/>
              <a:t> </a:t>
            </a:r>
            <a:r>
              <a:rPr lang="en-US" dirty="0" err="1"/>
              <a:t>overkomeleg</a:t>
            </a:r>
            <a:r>
              <a:rPr lang="en-US" dirty="0"/>
              <a:t> veg for </a:t>
            </a:r>
            <a:r>
              <a:rPr lang="en-US" dirty="0" err="1"/>
              <a:t>vaksne</a:t>
            </a:r>
            <a:r>
              <a:rPr lang="en-US" dirty="0"/>
              <a:t> </a:t>
            </a:r>
            <a:r>
              <a:rPr lang="en-US" dirty="0" err="1"/>
              <a:t>fram</a:t>
            </a:r>
            <a:r>
              <a:rPr lang="en-US" dirty="0"/>
              <a:t> </a:t>
            </a:r>
            <a:r>
              <a:rPr lang="en-US" dirty="0" err="1"/>
              <a:t>til</a:t>
            </a:r>
            <a:r>
              <a:rPr lang="en-US" dirty="0"/>
              <a:t> </a:t>
            </a:r>
            <a:r>
              <a:rPr lang="en-US" dirty="0" err="1"/>
              <a:t>fagbrev</a:t>
            </a:r>
            <a:r>
              <a:rPr lang="en-US" dirty="0"/>
              <a:t>.</a:t>
            </a:r>
          </a:p>
        </p:txBody>
      </p:sp>
      <p:pic>
        <p:nvPicPr>
          <p:cNvPr id="4" name="Bilde 3">
            <a:extLst>
              <a:ext uri="{FF2B5EF4-FFF2-40B4-BE49-F238E27FC236}">
                <a16:creationId xmlns:a16="http://schemas.microsoft.com/office/drawing/2014/main" id="{570E6D7B-5A46-E195-2960-7B298B12844C}"/>
              </a:ext>
            </a:extLst>
          </p:cNvPr>
          <p:cNvPicPr>
            <a:picLocks noChangeAspect="1"/>
          </p:cNvPicPr>
          <p:nvPr/>
        </p:nvPicPr>
        <p:blipFill rotWithShape="1">
          <a:blip r:embed="rId3"/>
          <a:srcRect l="3182" r="15169" b="-2"/>
          <a:stretch/>
        </p:blipFill>
        <p:spPr>
          <a:xfrm>
            <a:off x="20" y="-1"/>
            <a:ext cx="5552121" cy="6800127"/>
          </a:xfrm>
          <a:prstGeom prst="rect">
            <a:avLst/>
          </a:prstGeom>
          <a:noFill/>
        </p:spPr>
      </p:pic>
      <p:sp>
        <p:nvSpPr>
          <p:cNvPr id="2" name="Tittel 1">
            <a:extLst>
              <a:ext uri="{FF2B5EF4-FFF2-40B4-BE49-F238E27FC236}">
                <a16:creationId xmlns:a16="http://schemas.microsoft.com/office/drawing/2014/main" id="{D76B5444-6163-6F18-4FDC-8A249CB71313}"/>
              </a:ext>
            </a:extLst>
          </p:cNvPr>
          <p:cNvSpPr>
            <a:spLocks noGrp="1"/>
          </p:cNvSpPr>
          <p:nvPr>
            <p:ph type="title"/>
          </p:nvPr>
        </p:nvSpPr>
        <p:spPr>
          <a:xfrm>
            <a:off x="6096000" y="1426144"/>
            <a:ext cx="5040306" cy="1077209"/>
          </a:xfrm>
        </p:spPr>
        <p:txBody>
          <a:bodyPr anchor="b">
            <a:normAutofit/>
          </a:bodyPr>
          <a:lstStyle/>
          <a:p>
            <a:pPr>
              <a:lnSpc>
                <a:spcPct val="90000"/>
              </a:lnSpc>
            </a:pPr>
            <a:r>
              <a:rPr lang="nb-NO" sz="3300" dirty="0"/>
              <a:t>Modulisert opplæring som skreddersøm</a:t>
            </a:r>
          </a:p>
        </p:txBody>
      </p:sp>
      <p:sp>
        <p:nvSpPr>
          <p:cNvPr id="11" name="Text Placeholder 4">
            <a:extLst>
              <a:ext uri="{FF2B5EF4-FFF2-40B4-BE49-F238E27FC236}">
                <a16:creationId xmlns:a16="http://schemas.microsoft.com/office/drawing/2014/main" id="{D95EA473-E2D9-91E0-886F-7EBFAFCF6764}"/>
              </a:ext>
            </a:extLst>
          </p:cNvPr>
          <p:cNvSpPr>
            <a:spLocks noGrp="1"/>
          </p:cNvSpPr>
          <p:nvPr>
            <p:ph type="body" sz="quarter" idx="24"/>
          </p:nvPr>
        </p:nvSpPr>
        <p:spPr>
          <a:xfrm>
            <a:off x="6139148" y="6590875"/>
            <a:ext cx="3868452" cy="153888"/>
          </a:xfrm>
        </p:spPr>
        <p:txBody>
          <a:bodyPr/>
          <a:lstStyle/>
          <a:p>
            <a:endParaRPr lang="en-US" dirty="0"/>
          </a:p>
        </p:txBody>
      </p:sp>
    </p:spTree>
    <p:extLst>
      <p:ext uri="{BB962C8B-B14F-4D97-AF65-F5344CB8AC3E}">
        <p14:creationId xmlns:p14="http://schemas.microsoft.com/office/powerpoint/2010/main" val="51764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08F80892-6DD7-CB7B-8EF0-A6578C7B2AA2}"/>
              </a:ext>
            </a:extLst>
          </p:cNvPr>
          <p:cNvSpPr>
            <a:spLocks noGrp="1"/>
          </p:cNvSpPr>
          <p:nvPr>
            <p:ph type="body" sz="quarter" idx="12"/>
          </p:nvPr>
        </p:nvSpPr>
        <p:spPr>
          <a:xfrm>
            <a:off x="6096000" y="2695388"/>
            <a:ext cx="5040306" cy="3613337"/>
          </a:xfrm>
        </p:spPr>
        <p:txBody>
          <a:bodyPr/>
          <a:lstStyle/>
          <a:p>
            <a:pPr marL="342900" indent="-342900">
              <a:buFont typeface="Arial" panose="020B0604020202020204" pitchFamily="34" charset="0"/>
              <a:buChar char="•"/>
            </a:pPr>
            <a:r>
              <a:rPr lang="en-US" dirty="0"/>
              <a:t>Er </a:t>
            </a:r>
            <a:r>
              <a:rPr lang="en-US" dirty="0" err="1"/>
              <a:t>ein</a:t>
            </a:r>
            <a:r>
              <a:rPr lang="en-US" dirty="0"/>
              <a:t> av </a:t>
            </a:r>
            <a:r>
              <a:rPr lang="en-US" dirty="0" err="1"/>
              <a:t>hjørnesteinane</a:t>
            </a:r>
            <a:r>
              <a:rPr lang="en-US" dirty="0"/>
              <a:t> i </a:t>
            </a:r>
            <a:r>
              <a:rPr lang="en-US" dirty="0" err="1"/>
              <a:t>ordninga</a:t>
            </a:r>
            <a:r>
              <a:rPr lang="en-US" dirty="0"/>
              <a:t>. </a:t>
            </a:r>
          </a:p>
          <a:p>
            <a:pPr marL="342900" indent="-342900">
              <a:buFont typeface="Arial" panose="020B0604020202020204" pitchFamily="34" charset="0"/>
              <a:buChar char="•"/>
            </a:pPr>
            <a:r>
              <a:rPr lang="en-US" dirty="0" err="1"/>
              <a:t>Tilbakemeldingane</a:t>
            </a:r>
            <a:r>
              <a:rPr lang="en-US" dirty="0"/>
              <a:t> er at </a:t>
            </a:r>
            <a:r>
              <a:rPr lang="en-US" dirty="0" err="1"/>
              <a:t>ordninga</a:t>
            </a:r>
            <a:r>
              <a:rPr lang="en-US" dirty="0"/>
              <a:t> er for </a:t>
            </a:r>
            <a:r>
              <a:rPr lang="en-US" dirty="0" err="1"/>
              <a:t>omfattande</a:t>
            </a:r>
            <a:r>
              <a:rPr lang="en-US" dirty="0"/>
              <a:t> og </a:t>
            </a:r>
            <a:r>
              <a:rPr lang="en-US" dirty="0" err="1"/>
              <a:t>tidskrevjande</a:t>
            </a:r>
            <a:r>
              <a:rPr lang="en-US" dirty="0"/>
              <a:t> </a:t>
            </a:r>
            <a:r>
              <a:rPr lang="en-US" dirty="0" err="1"/>
              <a:t>til</a:t>
            </a:r>
            <a:r>
              <a:rPr lang="en-US" dirty="0"/>
              <a:t> å </a:t>
            </a:r>
            <a:r>
              <a:rPr lang="en-US" dirty="0" err="1"/>
              <a:t>bli</a:t>
            </a:r>
            <a:r>
              <a:rPr lang="en-US" dirty="0"/>
              <a:t> </a:t>
            </a:r>
            <a:r>
              <a:rPr lang="en-US" dirty="0" err="1"/>
              <a:t>brukt</a:t>
            </a:r>
            <a:r>
              <a:rPr lang="en-US" dirty="0"/>
              <a:t> i </a:t>
            </a:r>
            <a:r>
              <a:rPr lang="en-US" dirty="0" err="1"/>
              <a:t>praksis</a:t>
            </a:r>
            <a:r>
              <a:rPr lang="en-US" dirty="0"/>
              <a:t>. </a:t>
            </a:r>
          </a:p>
        </p:txBody>
      </p:sp>
      <p:pic>
        <p:nvPicPr>
          <p:cNvPr id="5" name="Bilde 4" descr="Et bilde som inneholder bord, tegnefilm, møbler, kunst&#10;&#10;Automatisk generert beskrivelse">
            <a:extLst>
              <a:ext uri="{FF2B5EF4-FFF2-40B4-BE49-F238E27FC236}">
                <a16:creationId xmlns:a16="http://schemas.microsoft.com/office/drawing/2014/main" id="{41B91BA9-0F3C-DA30-EC4A-BE8828658E28}"/>
              </a:ext>
            </a:extLst>
          </p:cNvPr>
          <p:cNvPicPr>
            <a:picLocks noChangeAspect="1"/>
          </p:cNvPicPr>
          <p:nvPr/>
        </p:nvPicPr>
        <p:blipFill rotWithShape="1">
          <a:blip r:embed="rId3">
            <a:extLst>
              <a:ext uri="{28A0092B-C50C-407E-A947-70E740481C1C}">
                <a14:useLocalDpi xmlns:a14="http://schemas.microsoft.com/office/drawing/2010/main" val="0"/>
              </a:ext>
            </a:extLst>
          </a:blip>
          <a:srcRect l="9339" r="9012" b="-2"/>
          <a:stretch/>
        </p:blipFill>
        <p:spPr>
          <a:xfrm>
            <a:off x="20" y="-1"/>
            <a:ext cx="5552121" cy="6800127"/>
          </a:xfrm>
          <a:prstGeom prst="rect">
            <a:avLst/>
          </a:prstGeom>
          <a:noFill/>
        </p:spPr>
      </p:pic>
      <p:sp>
        <p:nvSpPr>
          <p:cNvPr id="2" name="Tittel 1">
            <a:extLst>
              <a:ext uri="{FF2B5EF4-FFF2-40B4-BE49-F238E27FC236}">
                <a16:creationId xmlns:a16="http://schemas.microsoft.com/office/drawing/2014/main" id="{3F0ECA95-DEBD-BF1F-E0A5-D27B93D65213}"/>
              </a:ext>
            </a:extLst>
          </p:cNvPr>
          <p:cNvSpPr>
            <a:spLocks noGrp="1"/>
          </p:cNvSpPr>
          <p:nvPr>
            <p:ph type="title"/>
          </p:nvPr>
        </p:nvSpPr>
        <p:spPr>
          <a:xfrm>
            <a:off x="6096000" y="1426144"/>
            <a:ext cx="5040306" cy="1077209"/>
          </a:xfrm>
        </p:spPr>
        <p:txBody>
          <a:bodyPr anchor="b">
            <a:normAutofit/>
          </a:bodyPr>
          <a:lstStyle/>
          <a:p>
            <a:pPr>
              <a:lnSpc>
                <a:spcPct val="90000"/>
              </a:lnSpc>
            </a:pPr>
            <a:r>
              <a:rPr lang="nb-NO" sz="3100"/>
              <a:t>Utfordringer med realkompetansevurdering</a:t>
            </a:r>
          </a:p>
        </p:txBody>
      </p:sp>
      <p:sp>
        <p:nvSpPr>
          <p:cNvPr id="12" name="Text Placeholder 4">
            <a:extLst>
              <a:ext uri="{FF2B5EF4-FFF2-40B4-BE49-F238E27FC236}">
                <a16:creationId xmlns:a16="http://schemas.microsoft.com/office/drawing/2014/main" id="{F978A137-E417-A6C5-AD82-DDBD4BBA35C4}"/>
              </a:ext>
            </a:extLst>
          </p:cNvPr>
          <p:cNvSpPr>
            <a:spLocks noGrp="1"/>
          </p:cNvSpPr>
          <p:nvPr>
            <p:ph type="body" sz="quarter" idx="24"/>
          </p:nvPr>
        </p:nvSpPr>
        <p:spPr>
          <a:xfrm>
            <a:off x="6139148" y="6590875"/>
            <a:ext cx="3868452" cy="153888"/>
          </a:xfrm>
        </p:spPr>
        <p:txBody>
          <a:bodyPr/>
          <a:lstStyle/>
          <a:p>
            <a:endParaRPr lang="en-US"/>
          </a:p>
        </p:txBody>
      </p:sp>
    </p:spTree>
    <p:extLst>
      <p:ext uri="{BB962C8B-B14F-4D97-AF65-F5344CB8AC3E}">
        <p14:creationId xmlns:p14="http://schemas.microsoft.com/office/powerpoint/2010/main" val="2535091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50E3C404-17BA-E454-1E53-A8B6A68F5ACB}"/>
              </a:ext>
            </a:extLst>
          </p:cNvPr>
          <p:cNvSpPr>
            <a:spLocks noGrp="1"/>
          </p:cNvSpPr>
          <p:nvPr>
            <p:ph type="body" sz="quarter" idx="12"/>
          </p:nvPr>
        </p:nvSpPr>
        <p:spPr>
          <a:xfrm>
            <a:off x="6092275" y="2081434"/>
            <a:ext cx="5040306" cy="3613337"/>
          </a:xfrm>
        </p:spPr>
        <p:txBody>
          <a:bodyPr/>
          <a:lstStyle/>
          <a:p>
            <a:pPr marL="342900" indent="-342900">
              <a:buFont typeface="Arial" panose="020B0604020202020204" pitchFamily="34" charset="0"/>
              <a:buChar char="•"/>
            </a:pPr>
            <a:r>
              <a:rPr lang="en-US" dirty="0" err="1"/>
              <a:t>Så</a:t>
            </a:r>
            <a:r>
              <a:rPr lang="en-US" dirty="0"/>
              <a:t> </a:t>
            </a:r>
            <a:r>
              <a:rPr lang="en-US" dirty="0" err="1"/>
              <a:t>mykje</a:t>
            </a:r>
            <a:r>
              <a:rPr lang="en-US" dirty="0"/>
              <a:t> </a:t>
            </a:r>
            <a:r>
              <a:rPr lang="en-US" dirty="0" err="1"/>
              <a:t>som</a:t>
            </a:r>
            <a:r>
              <a:rPr lang="en-US" dirty="0"/>
              <a:t> </a:t>
            </a:r>
            <a:r>
              <a:rPr lang="en-US" dirty="0" err="1"/>
              <a:t>mogleg</a:t>
            </a:r>
            <a:r>
              <a:rPr lang="en-US" dirty="0"/>
              <a:t> av </a:t>
            </a:r>
            <a:r>
              <a:rPr lang="en-US" dirty="0" err="1"/>
              <a:t>opplæringa</a:t>
            </a:r>
            <a:r>
              <a:rPr lang="en-US" dirty="0"/>
              <a:t> </a:t>
            </a:r>
            <a:r>
              <a:rPr lang="en-US" dirty="0" err="1"/>
              <a:t>skulle</a:t>
            </a:r>
            <a:r>
              <a:rPr lang="en-US" dirty="0"/>
              <a:t> </a:t>
            </a:r>
            <a:r>
              <a:rPr lang="en-US" dirty="0" err="1"/>
              <a:t>gå</a:t>
            </a:r>
            <a:r>
              <a:rPr lang="en-US" dirty="0"/>
              <a:t> </a:t>
            </a:r>
            <a:r>
              <a:rPr lang="en-US" dirty="0" err="1"/>
              <a:t>føre</a:t>
            </a:r>
            <a:r>
              <a:rPr lang="en-US" dirty="0"/>
              <a:t> seg I </a:t>
            </a:r>
            <a:r>
              <a:rPr lang="en-US" dirty="0" err="1"/>
              <a:t>bedrift</a:t>
            </a:r>
            <a:r>
              <a:rPr lang="en-US" dirty="0"/>
              <a:t>.</a:t>
            </a:r>
          </a:p>
          <a:p>
            <a:pPr marL="342900" indent="-342900">
              <a:buFont typeface="Arial" panose="020B0604020202020204" pitchFamily="34" charset="0"/>
              <a:buChar char="•"/>
            </a:pPr>
            <a:r>
              <a:rPr lang="en-US" dirty="0"/>
              <a:t>Har </a:t>
            </a:r>
            <a:r>
              <a:rPr lang="en-US" dirty="0" err="1"/>
              <a:t>vore</a:t>
            </a:r>
            <a:r>
              <a:rPr lang="en-US" dirty="0"/>
              <a:t> </a:t>
            </a:r>
            <a:r>
              <a:rPr lang="en-US" dirty="0" err="1"/>
              <a:t>ei</a:t>
            </a:r>
            <a:r>
              <a:rPr lang="en-US" dirty="0"/>
              <a:t> </a:t>
            </a:r>
            <a:r>
              <a:rPr lang="en-US" dirty="0" err="1"/>
              <a:t>utfordring</a:t>
            </a:r>
            <a:r>
              <a:rPr lang="en-US" dirty="0"/>
              <a:t> å </a:t>
            </a:r>
            <a:r>
              <a:rPr lang="en-US" dirty="0" err="1"/>
              <a:t>få</a:t>
            </a:r>
            <a:r>
              <a:rPr lang="en-US" dirty="0"/>
              <a:t> </a:t>
            </a:r>
            <a:r>
              <a:rPr lang="en-US" dirty="0" err="1"/>
              <a:t>på</a:t>
            </a:r>
            <a:r>
              <a:rPr lang="en-US" dirty="0"/>
              <a:t> </a:t>
            </a:r>
            <a:r>
              <a:rPr lang="en-US" dirty="0" err="1"/>
              <a:t>plass</a:t>
            </a:r>
            <a:r>
              <a:rPr lang="en-US" dirty="0"/>
              <a:t> </a:t>
            </a:r>
            <a:r>
              <a:rPr lang="en-US" dirty="0" err="1"/>
              <a:t>arbeidsplassar</a:t>
            </a:r>
            <a:r>
              <a:rPr lang="en-US" dirty="0"/>
              <a:t> </a:t>
            </a:r>
            <a:r>
              <a:rPr lang="en-US" dirty="0" err="1"/>
              <a:t>som</a:t>
            </a:r>
            <a:r>
              <a:rPr lang="en-US" dirty="0"/>
              <a:t> </a:t>
            </a:r>
            <a:r>
              <a:rPr lang="en-US" dirty="0" err="1"/>
              <a:t>kan</a:t>
            </a:r>
            <a:r>
              <a:rPr lang="en-US" dirty="0"/>
              <a:t> </a:t>
            </a:r>
            <a:r>
              <a:rPr lang="en-US" dirty="0" err="1"/>
              <a:t>vere</a:t>
            </a:r>
            <a:r>
              <a:rPr lang="en-US" dirty="0"/>
              <a:t> </a:t>
            </a:r>
            <a:r>
              <a:rPr lang="en-US" dirty="0" err="1"/>
              <a:t>lærebedrift</a:t>
            </a:r>
            <a:r>
              <a:rPr lang="en-US" dirty="0"/>
              <a:t>.</a:t>
            </a:r>
          </a:p>
          <a:p>
            <a:pPr marL="342900" indent="-342900">
              <a:buFont typeface="Arial" panose="020B0604020202020204" pitchFamily="34" charset="0"/>
              <a:buChar char="•"/>
            </a:pPr>
            <a:r>
              <a:rPr lang="en-US" dirty="0" err="1"/>
              <a:t>Stor</a:t>
            </a:r>
            <a:r>
              <a:rPr lang="en-US" dirty="0"/>
              <a:t> </a:t>
            </a:r>
            <a:r>
              <a:rPr lang="en-US" dirty="0" err="1"/>
              <a:t>læringseffekt</a:t>
            </a:r>
            <a:r>
              <a:rPr lang="en-US" dirty="0"/>
              <a:t> i å </a:t>
            </a:r>
            <a:r>
              <a:rPr lang="en-US" dirty="0" err="1"/>
              <a:t>kople</a:t>
            </a:r>
            <a:r>
              <a:rPr lang="en-US" dirty="0"/>
              <a:t> </a:t>
            </a:r>
            <a:r>
              <a:rPr lang="en-US" dirty="0" err="1"/>
              <a:t>på</a:t>
            </a:r>
            <a:r>
              <a:rPr lang="en-US" dirty="0"/>
              <a:t> </a:t>
            </a:r>
            <a:r>
              <a:rPr lang="en-US" dirty="0" err="1"/>
              <a:t>arbeidsdrifta</a:t>
            </a:r>
            <a:r>
              <a:rPr lang="en-US" dirty="0"/>
              <a:t> for å </a:t>
            </a:r>
            <a:r>
              <a:rPr lang="en-US" dirty="0" err="1"/>
              <a:t>utarbeide</a:t>
            </a:r>
            <a:r>
              <a:rPr lang="en-US" dirty="0"/>
              <a:t> </a:t>
            </a:r>
            <a:r>
              <a:rPr lang="en-US" dirty="0" err="1"/>
              <a:t>læringsaktivitetar</a:t>
            </a:r>
            <a:r>
              <a:rPr lang="en-US" dirty="0"/>
              <a:t>. </a:t>
            </a:r>
          </a:p>
        </p:txBody>
      </p:sp>
      <p:pic>
        <p:nvPicPr>
          <p:cNvPr id="4" name="Bilde 3">
            <a:extLst>
              <a:ext uri="{FF2B5EF4-FFF2-40B4-BE49-F238E27FC236}">
                <a16:creationId xmlns:a16="http://schemas.microsoft.com/office/drawing/2014/main" id="{7931F755-DBD9-43EA-92EA-18565CB82EEC}"/>
              </a:ext>
            </a:extLst>
          </p:cNvPr>
          <p:cNvPicPr>
            <a:picLocks noChangeAspect="1"/>
          </p:cNvPicPr>
          <p:nvPr/>
        </p:nvPicPr>
        <p:blipFill rotWithShape="1">
          <a:blip r:embed="rId2"/>
          <a:srcRect l="10517" r="7835" b="-2"/>
          <a:stretch/>
        </p:blipFill>
        <p:spPr>
          <a:xfrm>
            <a:off x="20" y="-1"/>
            <a:ext cx="5552121" cy="6800127"/>
          </a:xfrm>
          <a:prstGeom prst="rect">
            <a:avLst/>
          </a:prstGeom>
          <a:noFill/>
        </p:spPr>
      </p:pic>
      <p:sp>
        <p:nvSpPr>
          <p:cNvPr id="3" name="Tittel 2">
            <a:extLst>
              <a:ext uri="{FF2B5EF4-FFF2-40B4-BE49-F238E27FC236}">
                <a16:creationId xmlns:a16="http://schemas.microsoft.com/office/drawing/2014/main" id="{4277D12B-7716-C208-F17F-A0C2A2F71786}"/>
              </a:ext>
            </a:extLst>
          </p:cNvPr>
          <p:cNvSpPr>
            <a:spLocks noGrp="1"/>
          </p:cNvSpPr>
          <p:nvPr>
            <p:ph type="title"/>
          </p:nvPr>
        </p:nvSpPr>
        <p:spPr>
          <a:xfrm>
            <a:off x="6145900" y="446429"/>
            <a:ext cx="5040306" cy="1077209"/>
          </a:xfrm>
        </p:spPr>
        <p:txBody>
          <a:bodyPr anchor="b">
            <a:normAutofit/>
          </a:bodyPr>
          <a:lstStyle/>
          <a:p>
            <a:pPr>
              <a:lnSpc>
                <a:spcPct val="90000"/>
              </a:lnSpc>
            </a:pPr>
            <a:r>
              <a:rPr lang="nb-NO" sz="2800" dirty="0"/>
              <a:t>Behov for (</a:t>
            </a:r>
            <a:r>
              <a:rPr lang="nb-NO" sz="2800" dirty="0" err="1"/>
              <a:t>enno</a:t>
            </a:r>
            <a:r>
              <a:rPr lang="nb-NO" sz="2800" dirty="0"/>
              <a:t>) </a:t>
            </a:r>
            <a:r>
              <a:rPr lang="nb-NO" sz="2800" dirty="0" err="1"/>
              <a:t>meir</a:t>
            </a:r>
            <a:r>
              <a:rPr lang="nb-NO" sz="2800" dirty="0"/>
              <a:t> samarbeid med arbeidsdrifta</a:t>
            </a:r>
          </a:p>
        </p:txBody>
      </p:sp>
      <p:sp>
        <p:nvSpPr>
          <p:cNvPr id="11" name="Text Placeholder 4">
            <a:extLst>
              <a:ext uri="{FF2B5EF4-FFF2-40B4-BE49-F238E27FC236}">
                <a16:creationId xmlns:a16="http://schemas.microsoft.com/office/drawing/2014/main" id="{4B63215A-089D-FC85-2D34-C36C8906EE35}"/>
              </a:ext>
            </a:extLst>
          </p:cNvPr>
          <p:cNvSpPr>
            <a:spLocks noGrp="1"/>
          </p:cNvSpPr>
          <p:nvPr>
            <p:ph type="body" sz="quarter" idx="24"/>
          </p:nvPr>
        </p:nvSpPr>
        <p:spPr>
          <a:xfrm>
            <a:off x="6139148" y="6590875"/>
            <a:ext cx="3868452" cy="153888"/>
          </a:xfrm>
        </p:spPr>
        <p:txBody>
          <a:bodyPr/>
          <a:lstStyle/>
          <a:p>
            <a:endParaRPr lang="en-US"/>
          </a:p>
        </p:txBody>
      </p:sp>
    </p:spTree>
    <p:extLst>
      <p:ext uri="{BB962C8B-B14F-4D97-AF65-F5344CB8AC3E}">
        <p14:creationId xmlns:p14="http://schemas.microsoft.com/office/powerpoint/2010/main" val="3228185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6E724FD-9201-353C-FFEC-D646974733E2}"/>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Gode </a:t>
            </a:r>
            <a:r>
              <a:rPr lang="nb-NO" dirty="0" err="1"/>
              <a:t>løysingar</a:t>
            </a:r>
            <a:r>
              <a:rPr lang="nb-NO" dirty="0"/>
              <a:t> på nye problem bør </a:t>
            </a:r>
            <a:r>
              <a:rPr lang="nb-NO" dirty="0" err="1"/>
              <a:t>delast</a:t>
            </a:r>
            <a:r>
              <a:rPr lang="nb-NO" dirty="0"/>
              <a:t> mellom fylka</a:t>
            </a:r>
          </a:p>
          <a:p>
            <a:pPr marL="342900" indent="-342900">
              <a:buFont typeface="Arial" panose="020B0604020202020204" pitchFamily="34" charset="0"/>
              <a:buChar char="•"/>
            </a:pPr>
            <a:r>
              <a:rPr lang="nb-NO" dirty="0"/>
              <a:t>Og det same gjeld </a:t>
            </a:r>
            <a:r>
              <a:rPr lang="nb-NO" dirty="0" err="1"/>
              <a:t>utfordringar</a:t>
            </a:r>
            <a:r>
              <a:rPr lang="nb-NO" dirty="0"/>
              <a:t> som </a:t>
            </a:r>
            <a:r>
              <a:rPr lang="nb-NO" dirty="0" err="1"/>
              <a:t>ein</a:t>
            </a:r>
            <a:r>
              <a:rPr lang="nb-NO" dirty="0"/>
              <a:t> møter på</a:t>
            </a:r>
          </a:p>
        </p:txBody>
      </p:sp>
      <p:pic>
        <p:nvPicPr>
          <p:cNvPr id="9" name="Plassholder for bilde 8" descr="Et bilde som inneholder tekst, tegnefilm, grafisk design, kart&#10;&#10;Automatisk generert beskrivelse">
            <a:extLst>
              <a:ext uri="{FF2B5EF4-FFF2-40B4-BE49-F238E27FC236}">
                <a16:creationId xmlns:a16="http://schemas.microsoft.com/office/drawing/2014/main" id="{F3A86CEC-593F-F3BB-02E6-07D24E51068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185" r="9185"/>
          <a:stretch>
            <a:fillRect/>
          </a:stretch>
        </p:blipFill>
        <p:spPr/>
      </p:pic>
      <p:sp>
        <p:nvSpPr>
          <p:cNvPr id="4" name="Tittel 3">
            <a:extLst>
              <a:ext uri="{FF2B5EF4-FFF2-40B4-BE49-F238E27FC236}">
                <a16:creationId xmlns:a16="http://schemas.microsoft.com/office/drawing/2014/main" id="{2346D485-B135-BF71-DC9E-DA34540C1578}"/>
              </a:ext>
            </a:extLst>
          </p:cNvPr>
          <p:cNvSpPr>
            <a:spLocks noGrp="1"/>
          </p:cNvSpPr>
          <p:nvPr>
            <p:ph type="title"/>
          </p:nvPr>
        </p:nvSpPr>
        <p:spPr/>
        <p:txBody>
          <a:bodyPr/>
          <a:lstStyle/>
          <a:p>
            <a:r>
              <a:rPr lang="nb-NO" dirty="0"/>
              <a:t>Behov for samarbeid nasjonalt</a:t>
            </a:r>
          </a:p>
        </p:txBody>
      </p:sp>
      <p:sp>
        <p:nvSpPr>
          <p:cNvPr id="5" name="Plassholder for tekst 4">
            <a:extLst>
              <a:ext uri="{FF2B5EF4-FFF2-40B4-BE49-F238E27FC236}">
                <a16:creationId xmlns:a16="http://schemas.microsoft.com/office/drawing/2014/main" id="{75536337-CF5A-F869-7558-FBA5CC74317F}"/>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471390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0AF262-35A0-3F36-C59F-ABCD692AD0A4}"/>
              </a:ext>
            </a:extLst>
          </p:cNvPr>
          <p:cNvSpPr>
            <a:spLocks noGrp="1"/>
          </p:cNvSpPr>
          <p:nvPr>
            <p:ph type="title"/>
          </p:nvPr>
        </p:nvSpPr>
        <p:spPr/>
        <p:txBody>
          <a:bodyPr/>
          <a:lstStyle/>
          <a:p>
            <a:r>
              <a:rPr lang="nb-NO" dirty="0"/>
              <a:t>Arbeidsgruppe</a:t>
            </a:r>
          </a:p>
        </p:txBody>
      </p:sp>
      <p:sp>
        <p:nvSpPr>
          <p:cNvPr id="3" name="Plassholder for tekst 2">
            <a:extLst>
              <a:ext uri="{FF2B5EF4-FFF2-40B4-BE49-F238E27FC236}">
                <a16:creationId xmlns:a16="http://schemas.microsoft.com/office/drawing/2014/main" id="{226A3CC4-4752-FEB1-C68E-D0A1F88E8ADB}"/>
              </a:ext>
            </a:extLst>
          </p:cNvPr>
          <p:cNvSpPr>
            <a:spLocks noGrp="1"/>
          </p:cNvSpPr>
          <p:nvPr>
            <p:ph type="body" sz="quarter" idx="11"/>
          </p:nvPr>
        </p:nvSpPr>
        <p:spPr/>
        <p:txBody>
          <a:bodyPr/>
          <a:lstStyle/>
          <a:p>
            <a:pPr marL="342900" indent="-342900">
              <a:buFont typeface="Arial" panose="020B0604020202020204" pitchFamily="34" charset="0"/>
              <a:buChar char="•"/>
            </a:pPr>
            <a:r>
              <a:rPr lang="nb-NO" dirty="0"/>
              <a:t>Nedsett av </a:t>
            </a:r>
            <a:r>
              <a:rPr lang="nb-NO" dirty="0" err="1"/>
              <a:t>Statsforvaltaren</a:t>
            </a:r>
            <a:r>
              <a:rPr lang="nb-NO" dirty="0"/>
              <a:t> i </a:t>
            </a:r>
            <a:r>
              <a:rPr lang="nb-NO" dirty="0" err="1"/>
              <a:t>Vestland</a:t>
            </a:r>
            <a:r>
              <a:rPr lang="nb-NO" dirty="0"/>
              <a:t>.</a:t>
            </a:r>
          </a:p>
          <a:p>
            <a:pPr marL="342900" indent="-342900">
              <a:buFont typeface="Arial" panose="020B0604020202020204" pitchFamily="34" charset="0"/>
              <a:buChar char="•"/>
            </a:pPr>
            <a:endParaRPr lang="nn-NO" dirty="0"/>
          </a:p>
          <a:p>
            <a:pPr marL="342900" indent="-342900">
              <a:buFont typeface="Arial" panose="020B0604020202020204" pitchFamily="34" charset="0"/>
              <a:buChar char="•"/>
            </a:pPr>
            <a:r>
              <a:rPr lang="nn-NO" dirty="0"/>
              <a:t>Vil hovudsakleg arbeide med å gi rettleiing og tilrådingar til skulevesenet og kriminalomsorga om korleis dei best kan gjennomføre MFY innanfor rammene av opplæring i kriminalomsorga.</a:t>
            </a:r>
            <a:endParaRPr lang="nb-NO" dirty="0"/>
          </a:p>
        </p:txBody>
      </p:sp>
    </p:spTree>
    <p:extLst>
      <p:ext uri="{BB962C8B-B14F-4D97-AF65-F5344CB8AC3E}">
        <p14:creationId xmlns:p14="http://schemas.microsoft.com/office/powerpoint/2010/main" val="72624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luftballong, Festtilbehør, festival, person">
            <a:extLst>
              <a:ext uri="{FF2B5EF4-FFF2-40B4-BE49-F238E27FC236}">
                <a16:creationId xmlns:a16="http://schemas.microsoft.com/office/drawing/2014/main" id="{5CEB89D1-EA3B-06E3-221C-0D5D9C3B1FC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67" b="2467"/>
          <a:stretch>
            <a:fillRect/>
          </a:stretch>
        </p:blipFill>
        <p:spPr/>
      </p:pic>
      <p:sp>
        <p:nvSpPr>
          <p:cNvPr id="3" name="Plassholder for tekst 2">
            <a:extLst>
              <a:ext uri="{FF2B5EF4-FFF2-40B4-BE49-F238E27FC236}">
                <a16:creationId xmlns:a16="http://schemas.microsoft.com/office/drawing/2014/main" id="{76354EBD-6BB9-C920-7473-09CD1268D4CB}"/>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219998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1F02EE-57B8-639B-0A29-CD88A6D0FA36}"/>
              </a:ext>
            </a:extLst>
          </p:cNvPr>
          <p:cNvSpPr>
            <a:spLocks noGrp="1"/>
          </p:cNvSpPr>
          <p:nvPr>
            <p:ph type="title"/>
          </p:nvPr>
        </p:nvSpPr>
        <p:spPr/>
        <p:txBody>
          <a:bodyPr anchor="b">
            <a:normAutofit fontScale="90000"/>
          </a:bodyPr>
          <a:lstStyle/>
          <a:p>
            <a:r>
              <a:rPr lang="nn-NO" sz="5400" dirty="0"/>
              <a:t>Eit utval av viktige endringar i ny lov</a:t>
            </a:r>
            <a:endParaRPr lang="nb-NO" sz="5400" dirty="0">
              <a:latin typeface="Roboto" panose="02000000000000000000" pitchFamily="2" charset="0"/>
              <a:ea typeface="Roboto" panose="02000000000000000000" pitchFamily="2" charset="0"/>
            </a:endParaRPr>
          </a:p>
        </p:txBody>
      </p:sp>
      <p:sp>
        <p:nvSpPr>
          <p:cNvPr id="3" name="Plassholder for innhold 2">
            <a:extLst>
              <a:ext uri="{FF2B5EF4-FFF2-40B4-BE49-F238E27FC236}">
                <a16:creationId xmlns:a16="http://schemas.microsoft.com/office/drawing/2014/main" id="{8BAD2F25-CAA9-C696-E08E-399CB8987CED}"/>
              </a:ext>
            </a:extLst>
          </p:cNvPr>
          <p:cNvSpPr>
            <a:spLocks noGrp="1"/>
          </p:cNvSpPr>
          <p:nvPr>
            <p:ph type="body" sz="quarter" idx="11"/>
          </p:nvPr>
        </p:nvSpPr>
        <p:spPr>
          <a:xfrm>
            <a:off x="1057541" y="2128412"/>
            <a:ext cx="10078772" cy="4144259"/>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endPar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utvida rett til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vidaregåande</a:t>
            </a: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opplæring</a:t>
            </a: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utvida rett til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omval</a:t>
            </a:r>
            <a:endPar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yrkesfagleg</a:t>
            </a: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rekvalifisering</a:t>
            </a:r>
            <a:endPar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påbygging for alle som har bestått fag- og yrkesopplæring</a:t>
            </a: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rådgiving for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dei</a:t>
            </a: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som har læretid i bedrift</a:t>
            </a:r>
          </a:p>
          <a:p>
            <a:pPr marL="228600" marR="0" lvl="0" indent="-22860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Char char="•"/>
              <a:tabLst/>
              <a:defRPr/>
            </a:pPr>
            <a:r>
              <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utviding av målgruppa for </a:t>
            </a:r>
            <a:r>
              <a:rPr kumimoji="0" lang="nb-NO"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oppfølgingstenesta</a:t>
            </a:r>
            <a:endParaRPr kumimoji="0" lang="nb-NO"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p:txBody>
      </p:sp>
    </p:spTree>
    <p:extLst>
      <p:ext uri="{BB962C8B-B14F-4D97-AF65-F5344CB8AC3E}">
        <p14:creationId xmlns:p14="http://schemas.microsoft.com/office/powerpoint/2010/main" val="341895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FDB11-73EE-0521-52A5-8062052E398C}"/>
              </a:ext>
            </a:extLst>
          </p:cNvPr>
          <p:cNvSpPr>
            <a:spLocks noGrp="1"/>
          </p:cNvSpPr>
          <p:nvPr>
            <p:ph type="title"/>
          </p:nvPr>
        </p:nvSpPr>
        <p:spPr/>
        <p:txBody>
          <a:bodyPr/>
          <a:lstStyle/>
          <a:p>
            <a:r>
              <a:rPr lang="nb-NO" dirty="0" err="1"/>
              <a:t>Kvifor</a:t>
            </a:r>
            <a:r>
              <a:rPr lang="nb-NO" dirty="0"/>
              <a:t> er dette viktige </a:t>
            </a:r>
            <a:r>
              <a:rPr lang="nb-NO" dirty="0" err="1"/>
              <a:t>endringar</a:t>
            </a:r>
            <a:r>
              <a:rPr lang="nb-NO" dirty="0"/>
              <a:t> for oss?</a:t>
            </a:r>
          </a:p>
        </p:txBody>
      </p:sp>
      <p:sp>
        <p:nvSpPr>
          <p:cNvPr id="3" name="Plassholder for tekst 2">
            <a:extLst>
              <a:ext uri="{FF2B5EF4-FFF2-40B4-BE49-F238E27FC236}">
                <a16:creationId xmlns:a16="http://schemas.microsoft.com/office/drawing/2014/main" id="{E310C5F6-E71D-567A-E45C-C17AAD79C648}"/>
              </a:ext>
            </a:extLst>
          </p:cNvPr>
          <p:cNvSpPr>
            <a:spLocks noGrp="1"/>
          </p:cNvSpPr>
          <p:nvPr>
            <p:ph type="body" sz="quarter" idx="11"/>
          </p:nvPr>
        </p:nvSpPr>
        <p:spPr/>
        <p:txBody>
          <a:bodyPr/>
          <a:lstStyle/>
          <a:p>
            <a:endParaRPr lang="nb-NO" b="1" i="0" dirty="0">
              <a:solidFill>
                <a:srgbClr val="303030"/>
              </a:solidFill>
              <a:effectLst/>
              <a:latin typeface="Roboto" panose="02000000000000000000" pitchFamily="2" charset="0"/>
            </a:endParaRPr>
          </a:p>
          <a:p>
            <a:r>
              <a:rPr lang="nb-NO" b="1" i="0" dirty="0">
                <a:solidFill>
                  <a:srgbClr val="303030"/>
                </a:solidFill>
                <a:effectLst/>
                <a:latin typeface="Roboto" panose="02000000000000000000" pitchFamily="2" charset="0"/>
              </a:rPr>
              <a:t>Målet</a:t>
            </a:r>
            <a:r>
              <a:rPr lang="nb-NO" b="0" i="0" dirty="0">
                <a:solidFill>
                  <a:srgbClr val="303030"/>
                </a:solidFill>
                <a:effectLst/>
                <a:latin typeface="Roboto" panose="02000000000000000000" pitchFamily="2" charset="0"/>
              </a:rPr>
              <a:t> med tilskuddsordningen er at innsatte som ikke har fullført grunnskolen eller videregående skole, og som har rett til og ønsker slik opplæring, skal få det. I tillegg skal løslatte kunne fullføre opplæring som er påbegynt under soning.</a:t>
            </a:r>
            <a:endParaRPr lang="nb-NO" dirty="0"/>
          </a:p>
        </p:txBody>
      </p:sp>
    </p:spTree>
    <p:extLst>
      <p:ext uri="{BB962C8B-B14F-4D97-AF65-F5344CB8AC3E}">
        <p14:creationId xmlns:p14="http://schemas.microsoft.com/office/powerpoint/2010/main" val="586275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FDB11-73EE-0521-52A5-8062052E398C}"/>
              </a:ext>
            </a:extLst>
          </p:cNvPr>
          <p:cNvSpPr>
            <a:spLocks noGrp="1"/>
          </p:cNvSpPr>
          <p:nvPr>
            <p:ph type="title"/>
          </p:nvPr>
        </p:nvSpPr>
        <p:spPr/>
        <p:txBody>
          <a:bodyPr/>
          <a:lstStyle/>
          <a:p>
            <a:r>
              <a:rPr lang="nb-NO" dirty="0" err="1"/>
              <a:t>Kvifor</a:t>
            </a:r>
            <a:r>
              <a:rPr lang="nb-NO" dirty="0"/>
              <a:t> er dette viktige </a:t>
            </a:r>
            <a:r>
              <a:rPr lang="nb-NO" dirty="0" err="1"/>
              <a:t>endringar</a:t>
            </a:r>
            <a:r>
              <a:rPr lang="nb-NO" dirty="0"/>
              <a:t> for oss?</a:t>
            </a:r>
          </a:p>
        </p:txBody>
      </p:sp>
      <p:sp>
        <p:nvSpPr>
          <p:cNvPr id="3" name="Plassholder for tekst 2">
            <a:extLst>
              <a:ext uri="{FF2B5EF4-FFF2-40B4-BE49-F238E27FC236}">
                <a16:creationId xmlns:a16="http://schemas.microsoft.com/office/drawing/2014/main" id="{E310C5F6-E71D-567A-E45C-C17AAD79C648}"/>
              </a:ext>
            </a:extLst>
          </p:cNvPr>
          <p:cNvSpPr>
            <a:spLocks noGrp="1"/>
          </p:cNvSpPr>
          <p:nvPr>
            <p:ph type="body" sz="quarter" idx="11"/>
          </p:nvPr>
        </p:nvSpPr>
        <p:spPr/>
        <p:txBody>
          <a:bodyPr/>
          <a:lstStyle/>
          <a:p>
            <a:endParaRPr lang="nb-NO" b="1" i="0" dirty="0">
              <a:solidFill>
                <a:srgbClr val="303030"/>
              </a:solidFill>
              <a:effectLst/>
              <a:latin typeface="Roboto" panose="02000000000000000000" pitchFamily="2" charset="0"/>
            </a:endParaRPr>
          </a:p>
          <a:p>
            <a:r>
              <a:rPr lang="nb-NO" b="1" i="0" dirty="0">
                <a:solidFill>
                  <a:srgbClr val="303030"/>
                </a:solidFill>
                <a:effectLst/>
                <a:latin typeface="Roboto" panose="02000000000000000000" pitchFamily="2" charset="0"/>
              </a:rPr>
              <a:t>Målet</a:t>
            </a:r>
            <a:r>
              <a:rPr lang="nb-NO" b="0" i="0" dirty="0">
                <a:solidFill>
                  <a:srgbClr val="303030"/>
                </a:solidFill>
                <a:effectLst/>
                <a:latin typeface="Roboto" panose="02000000000000000000" pitchFamily="2" charset="0"/>
              </a:rPr>
              <a:t> med tilskuddsordningen er at </a:t>
            </a:r>
            <a:r>
              <a:rPr lang="nb-NO" b="0" i="0" dirty="0">
                <a:solidFill>
                  <a:srgbClr val="FF0000"/>
                </a:solidFill>
                <a:effectLst/>
                <a:latin typeface="Roboto" panose="02000000000000000000" pitchFamily="2" charset="0"/>
              </a:rPr>
              <a:t>innsatte som ikke har fullført </a:t>
            </a:r>
            <a:r>
              <a:rPr lang="nb-NO" b="0" i="0" dirty="0">
                <a:solidFill>
                  <a:srgbClr val="303030"/>
                </a:solidFill>
                <a:effectLst/>
                <a:latin typeface="Roboto" panose="02000000000000000000" pitchFamily="2" charset="0"/>
              </a:rPr>
              <a:t>grunnskolen eller videregående skole, </a:t>
            </a:r>
            <a:r>
              <a:rPr lang="nb-NO" b="0" i="0" dirty="0">
                <a:solidFill>
                  <a:srgbClr val="FF0000"/>
                </a:solidFill>
                <a:effectLst/>
                <a:latin typeface="Roboto" panose="02000000000000000000" pitchFamily="2" charset="0"/>
              </a:rPr>
              <a:t>og som har rett </a:t>
            </a:r>
            <a:r>
              <a:rPr lang="nb-NO" b="0" i="0" dirty="0">
                <a:solidFill>
                  <a:srgbClr val="303030"/>
                </a:solidFill>
                <a:effectLst/>
                <a:latin typeface="Roboto" panose="02000000000000000000" pitchFamily="2" charset="0"/>
              </a:rPr>
              <a:t>til og ønsker slik opplæring, skal få det. I tillegg skal løslatte kunne fullføre opplæring som er påbegynt under soning.</a:t>
            </a:r>
          </a:p>
          <a:p>
            <a:endParaRPr lang="nb-NO" dirty="0">
              <a:solidFill>
                <a:srgbClr val="303030"/>
              </a:solidFill>
              <a:latin typeface="Roboto" panose="02000000000000000000" pitchFamily="2" charset="0"/>
            </a:endParaRPr>
          </a:p>
          <a:p>
            <a:r>
              <a:rPr lang="nb-NO" dirty="0" err="1">
                <a:solidFill>
                  <a:srgbClr val="303030"/>
                </a:solidFill>
                <a:latin typeface="Roboto" panose="02000000000000000000" pitchFamily="2" charset="0"/>
              </a:rPr>
              <a:t>Auka</a:t>
            </a:r>
            <a:r>
              <a:rPr lang="nb-NO" dirty="0">
                <a:solidFill>
                  <a:srgbClr val="303030"/>
                </a:solidFill>
                <a:latin typeface="Roboto" panose="02000000000000000000" pitchFamily="2" charset="0"/>
              </a:rPr>
              <a:t> behov for rådgiving?</a:t>
            </a:r>
            <a:endParaRPr lang="nb-NO" dirty="0"/>
          </a:p>
        </p:txBody>
      </p:sp>
    </p:spTree>
    <p:extLst>
      <p:ext uri="{BB962C8B-B14F-4D97-AF65-F5344CB8AC3E}">
        <p14:creationId xmlns:p14="http://schemas.microsoft.com/office/powerpoint/2010/main" val="164861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2A78FC-D0F1-FF64-8AE7-ADF54638AD84}"/>
              </a:ext>
            </a:extLst>
          </p:cNvPr>
          <p:cNvSpPr>
            <a:spLocks noGrp="1"/>
          </p:cNvSpPr>
          <p:nvPr>
            <p:ph type="title"/>
          </p:nvPr>
        </p:nvSpPr>
        <p:spPr/>
        <p:txBody>
          <a:bodyPr/>
          <a:lstStyle/>
          <a:p>
            <a:r>
              <a:rPr lang="nb-NO" dirty="0"/>
              <a:t>Rett til å fullføre</a:t>
            </a:r>
          </a:p>
        </p:txBody>
      </p:sp>
      <p:sp>
        <p:nvSpPr>
          <p:cNvPr id="3" name="Plassholder for tekst 2">
            <a:extLst>
              <a:ext uri="{FF2B5EF4-FFF2-40B4-BE49-F238E27FC236}">
                <a16:creationId xmlns:a16="http://schemas.microsoft.com/office/drawing/2014/main" id="{0AC9E54D-9D69-D900-2C9A-82C96447A41B}"/>
              </a:ext>
            </a:extLst>
          </p:cNvPr>
          <p:cNvSpPr>
            <a:spLocks noGrp="1"/>
          </p:cNvSpPr>
          <p:nvPr>
            <p:ph type="body" sz="quarter" idx="11"/>
          </p:nvPr>
        </p:nvSpPr>
        <p:spPr/>
        <p:txBody>
          <a:bodyPr/>
          <a:lstStyle/>
          <a:p>
            <a:r>
              <a:rPr lang="nb-NO" b="1" dirty="0"/>
              <a:t>Dagens opplæringslov</a:t>
            </a:r>
          </a:p>
          <a:p>
            <a:endParaRPr lang="nb-NO" dirty="0"/>
          </a:p>
          <a:p>
            <a:r>
              <a:rPr lang="nb-NO" dirty="0"/>
              <a:t>Rett til tre års </a:t>
            </a:r>
            <a:r>
              <a:rPr lang="nb-NO" dirty="0" err="1"/>
              <a:t>heiltids</a:t>
            </a:r>
            <a:r>
              <a:rPr lang="nb-NO" dirty="0"/>
              <a:t> </a:t>
            </a:r>
            <a:r>
              <a:rPr lang="nb-NO" dirty="0" err="1"/>
              <a:t>vidaregåande</a:t>
            </a:r>
            <a:r>
              <a:rPr lang="nb-NO" dirty="0"/>
              <a:t> opplæring</a:t>
            </a:r>
          </a:p>
        </p:txBody>
      </p:sp>
      <p:sp>
        <p:nvSpPr>
          <p:cNvPr id="4" name="Plassholder for tekst 3">
            <a:extLst>
              <a:ext uri="{FF2B5EF4-FFF2-40B4-BE49-F238E27FC236}">
                <a16:creationId xmlns:a16="http://schemas.microsoft.com/office/drawing/2014/main" id="{E7960860-939E-127F-3C60-0606A307F7CA}"/>
              </a:ext>
            </a:extLst>
          </p:cNvPr>
          <p:cNvSpPr>
            <a:spLocks noGrp="1"/>
          </p:cNvSpPr>
          <p:nvPr>
            <p:ph type="body" sz="quarter" idx="12"/>
          </p:nvPr>
        </p:nvSpPr>
        <p:spPr/>
        <p:txBody>
          <a:bodyPr/>
          <a:lstStyle/>
          <a:p>
            <a:r>
              <a:rPr lang="nb-NO" b="1" dirty="0"/>
              <a:t>Ny opplæringslov</a:t>
            </a:r>
          </a:p>
          <a:p>
            <a:endParaRPr lang="nb-NO" dirty="0"/>
          </a:p>
          <a:p>
            <a:r>
              <a:rPr lang="nb-NO" dirty="0"/>
              <a:t>Rett til </a:t>
            </a:r>
            <a:r>
              <a:rPr lang="nb-NO" dirty="0" err="1"/>
              <a:t>vidaregåande</a:t>
            </a:r>
            <a:r>
              <a:rPr lang="nb-NO" dirty="0"/>
              <a:t> opplæring fram til den enkelte har oppnådd studie- eller yrkeskompetanse</a:t>
            </a:r>
          </a:p>
          <a:p>
            <a:endParaRPr lang="nb-NO" dirty="0"/>
          </a:p>
          <a:p>
            <a:pPr marL="342900" indent="-342900">
              <a:buFont typeface="Arial" panose="020B0604020202020204" pitchFamily="34" charset="0"/>
              <a:buChar char="•"/>
            </a:pPr>
            <a:r>
              <a:rPr lang="nb-NO" dirty="0"/>
              <a:t>Gjeld </a:t>
            </a:r>
            <a:r>
              <a:rPr lang="nb-NO" dirty="0" err="1"/>
              <a:t>ikkje</a:t>
            </a:r>
            <a:r>
              <a:rPr lang="nb-NO" dirty="0"/>
              <a:t> opplæring i fag som </a:t>
            </a:r>
            <a:r>
              <a:rPr lang="nb-NO" dirty="0" err="1"/>
              <a:t>allereie</a:t>
            </a:r>
            <a:r>
              <a:rPr lang="nb-NO" dirty="0"/>
              <a:t> er bestått</a:t>
            </a:r>
          </a:p>
          <a:p>
            <a:endParaRPr lang="nb-NO" dirty="0"/>
          </a:p>
        </p:txBody>
      </p:sp>
    </p:spTree>
    <p:extLst>
      <p:ext uri="{BB962C8B-B14F-4D97-AF65-F5344CB8AC3E}">
        <p14:creationId xmlns:p14="http://schemas.microsoft.com/office/powerpoint/2010/main" val="322200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30027-D08A-33A9-0C95-A897FB01CC01}"/>
              </a:ext>
            </a:extLst>
          </p:cNvPr>
          <p:cNvSpPr>
            <a:spLocks noGrp="1"/>
          </p:cNvSpPr>
          <p:nvPr>
            <p:ph type="title"/>
          </p:nvPr>
        </p:nvSpPr>
        <p:spPr/>
        <p:txBody>
          <a:bodyPr>
            <a:normAutofit/>
          </a:bodyPr>
          <a:lstStyle/>
          <a:p>
            <a:r>
              <a:rPr kumimoji="0" lang="nb-NO" sz="3600" b="0" i="0" u="none" strike="noStrike" kern="1200" cap="none" spc="0" normalizeH="0" baseline="0" noProof="0" dirty="0">
                <a:ln>
                  <a:noFill/>
                </a:ln>
                <a:effectLst/>
                <a:uLnTx/>
                <a:uFillTx/>
                <a:latin typeface="Roboto"/>
                <a:ea typeface="Roboto" panose="02000000000000000000" pitchFamily="2" charset="0"/>
                <a:cs typeface="+mj-cs"/>
              </a:rPr>
              <a:t>Opplæring for </a:t>
            </a:r>
            <a:r>
              <a:rPr kumimoji="0" lang="nb-NO" sz="3600" b="0" i="0" u="none" strike="noStrike" kern="1200" cap="none" spc="0" normalizeH="0" baseline="0" noProof="0" dirty="0" err="1">
                <a:ln>
                  <a:noFill/>
                </a:ln>
                <a:effectLst/>
                <a:uLnTx/>
                <a:uFillTx/>
                <a:latin typeface="Roboto"/>
                <a:ea typeface="Roboto" panose="02000000000000000000" pitchFamily="2" charset="0"/>
                <a:cs typeface="+mj-cs"/>
              </a:rPr>
              <a:t>vaksne</a:t>
            </a:r>
            <a:endParaRPr lang="nb-NO" sz="5400" dirty="0">
              <a:latin typeface="Roboto" panose="02000000000000000000" pitchFamily="2" charset="0"/>
              <a:ea typeface="Roboto" panose="02000000000000000000" pitchFamily="2" charset="0"/>
            </a:endParaRPr>
          </a:p>
        </p:txBody>
      </p:sp>
      <p:sp>
        <p:nvSpPr>
          <p:cNvPr id="3" name="Plassholder for innhold 2">
            <a:extLst>
              <a:ext uri="{FF2B5EF4-FFF2-40B4-BE49-F238E27FC236}">
                <a16:creationId xmlns:a16="http://schemas.microsoft.com/office/drawing/2014/main" id="{D205B644-E00D-7BCA-248C-745833932B28}"/>
              </a:ext>
            </a:extLst>
          </p:cNvPr>
          <p:cNvSpPr>
            <a:spLocks noGrp="1"/>
          </p:cNvSpPr>
          <p:nvPr>
            <p:ph type="body" sz="quarter" idx="11"/>
          </p:nvPr>
        </p:nvSpPr>
        <p:spPr/>
        <p:txBody>
          <a:bodyPr anchor="ctr">
            <a:normAutofit/>
          </a:bodyPr>
          <a:lstStyle/>
          <a:p>
            <a:pPr marL="0" marR="0" lvl="0" indent="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None/>
              <a:tabLst/>
              <a:defRPr/>
            </a:pP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Meir</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fleksibilitet og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heilskapleg</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opplæring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vaksne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deltakarar</a:t>
            </a:r>
            <a:endPar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7DBF9D">
                  <a:lumMod val="75000"/>
                </a:srgbClr>
              </a:buClr>
              <a:buSzTx/>
              <a:buFont typeface="Arial" panose="020B0604020202020204" pitchFamily="34" charset="0"/>
              <a:buNone/>
              <a:tabLst/>
              <a:defRPr/>
            </a:pP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Fleire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endringar</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blant anna: </a:t>
            </a: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deltakaromgrepet</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blir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ikkje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lenger brukt om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vaksenopplæringa</a:t>
            </a:r>
            <a:endPar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særskild</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språkopplæring i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førebuande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opplæring og forsterka opplæring i norsk i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vidaregåande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opplæring</a:t>
            </a: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ein</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eigen tilpassa rett til individuell tilrettelegging</a:t>
            </a: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å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velje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målform på eige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skriftleg</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arbeid</a:t>
            </a: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plikt for kommunen og fylkeskommunen til å ha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tilbod</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om rådgiving for utdannings- og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yrkesval</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t>
            </a: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rett til skyss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dei</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mellom 19 og 25 år som vel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vidaregåande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opplæring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vaksne</a:t>
            </a:r>
            <a:endPar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plikt for kommunen og fylkeskommunen til å arbeide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eit</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trygt og godt læringsmiljø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vaksne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deltakarar</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og gripe inn ved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krenkingar</a:t>
            </a:r>
            <a:endPar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a:p>
            <a:pPr marL="685800" marR="0" lvl="1" indent="-228600" algn="l" defTabSz="914400" rtl="0" eaLnBrk="1" fontAlgn="auto" latinLnBrk="0" hangingPunct="1">
              <a:lnSpc>
                <a:spcPct val="90000"/>
              </a:lnSpc>
              <a:spcBef>
                <a:spcPts val="500"/>
              </a:spcBef>
              <a:spcAft>
                <a:spcPts val="0"/>
              </a:spcAft>
              <a:buClr>
                <a:srgbClr val="7DBF9D">
                  <a:lumMod val="75000"/>
                </a:srgbClr>
              </a:buClr>
              <a:buSzTx/>
              <a:buFont typeface="Arial" panose="020B0604020202020204" pitchFamily="34" charset="0"/>
              <a:buChar char="•"/>
              <a:tabLst/>
              <a:defRPr/>
            </a:pP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plikt til å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sørgje</a:t>
            </a:r>
            <a:r>
              <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rPr>
              <a:t> for </a:t>
            </a:r>
            <a:r>
              <a:rPr kumimoji="0" lang="nb-NO" sz="1400" b="0" i="0" u="none" strike="noStrike" kern="1200" cap="none" spc="0" normalizeH="0" baseline="0" noProof="0" dirty="0" err="1">
                <a:ln>
                  <a:noFill/>
                </a:ln>
                <a:solidFill>
                  <a:srgbClr val="000000">
                    <a:lumMod val="85000"/>
                    <a:lumOff val="15000"/>
                  </a:srgbClr>
                </a:solidFill>
                <a:effectLst/>
                <a:uLnTx/>
                <a:uFillTx/>
                <a:latin typeface="Roboto"/>
                <a:ea typeface="Roboto" panose="02000000000000000000" pitchFamily="2" charset="0"/>
                <a:cs typeface="+mn-cs"/>
              </a:rPr>
              <a:t>ulukkesforsikring</a:t>
            </a:r>
            <a:endParaRPr kumimoji="0" lang="nb-NO" sz="1400" b="0" i="0" u="none" strike="noStrike" kern="1200" cap="none" spc="0" normalizeH="0" baseline="0" noProof="0" dirty="0">
              <a:ln>
                <a:noFill/>
              </a:ln>
              <a:solidFill>
                <a:srgbClr val="000000">
                  <a:lumMod val="85000"/>
                  <a:lumOff val="15000"/>
                </a:srgbClr>
              </a:solidFill>
              <a:effectLst/>
              <a:uLnTx/>
              <a:uFillTx/>
              <a:latin typeface="Roboto"/>
              <a:ea typeface="Roboto" panose="02000000000000000000" pitchFamily="2" charset="0"/>
              <a:cs typeface="+mn-cs"/>
            </a:endParaRPr>
          </a:p>
        </p:txBody>
      </p:sp>
    </p:spTree>
    <p:extLst>
      <p:ext uri="{BB962C8B-B14F-4D97-AF65-F5344CB8AC3E}">
        <p14:creationId xmlns:p14="http://schemas.microsoft.com/office/powerpoint/2010/main" val="2072162177"/>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 Statsforvaltaren" id="{F462512A-F8DE-4501-98D2-29507A4E55B9}" vid="{D98879E2-EEA9-40E8-81B1-4A4A6A267F6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A0E57CF112CAA43B437CC20C1BEB8EF" ma:contentTypeVersion="8" ma:contentTypeDescription="Opprett et nytt dokument." ma:contentTypeScope="" ma:versionID="7e2703a143fbbd77a46d2f292916f5a6">
  <xsd:schema xmlns:xsd="http://www.w3.org/2001/XMLSchema" xmlns:xs="http://www.w3.org/2001/XMLSchema" xmlns:p="http://schemas.microsoft.com/office/2006/metadata/properties" xmlns:ns2="2413a52b-b82e-4c3d-ba88-cee48cf1b244" xmlns:ns3="f12b9f8f-f51a-4d1c-8519-9a55a1329400" targetNamespace="http://schemas.microsoft.com/office/2006/metadata/properties" ma:root="true" ma:fieldsID="d51cb1e200860eaf21bc9418e160aa09" ns2:_="" ns3:_="">
    <xsd:import namespace="2413a52b-b82e-4c3d-ba88-cee48cf1b244"/>
    <xsd:import namespace="f12b9f8f-f51a-4d1c-8519-9a55a13294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13a52b-b82e-4c3d-ba88-cee48cf1b2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2b9f8f-f51a-4d1c-8519-9a55a1329400"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216F53-F833-486B-9942-A813DB7DD2B1}"/>
</file>

<file path=customXml/itemProps2.xml><?xml version="1.0" encoding="utf-8"?>
<ds:datastoreItem xmlns:ds="http://schemas.openxmlformats.org/officeDocument/2006/customXml" ds:itemID="{578D1AE9-B798-4A5F-9BD0-19B5AA7D71B1}"/>
</file>

<file path=customXml/itemProps3.xml><?xml version="1.0" encoding="utf-8"?>
<ds:datastoreItem xmlns:ds="http://schemas.openxmlformats.org/officeDocument/2006/customXml" ds:itemID="{30EB7E36-057D-4831-9026-7E583676DA02}"/>
</file>

<file path=docProps/app.xml><?xml version="1.0" encoding="utf-8"?>
<Properties xmlns="http://schemas.openxmlformats.org/officeDocument/2006/extended-properties" xmlns:vt="http://schemas.openxmlformats.org/officeDocument/2006/docPropsVTypes">
  <Template>PowerPoint_mal_SFVL</Template>
  <TotalTime>4436</TotalTime>
  <Words>5916</Words>
  <Application>Microsoft Office PowerPoint</Application>
  <PresentationFormat>Widescreen</PresentationFormat>
  <Paragraphs>378</Paragraphs>
  <Slides>35</Slides>
  <Notes>24</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35</vt:i4>
      </vt:variant>
    </vt:vector>
  </HeadingPairs>
  <TitlesOfParts>
    <vt:vector size="46" baseType="lpstr">
      <vt:lpstr>Arial</vt:lpstr>
      <vt:lpstr>Calibri</vt:lpstr>
      <vt:lpstr>Helvetica Neue</vt:lpstr>
      <vt:lpstr>Open Sans</vt:lpstr>
      <vt:lpstr>Open Sans Light</vt:lpstr>
      <vt:lpstr>Open Sans SemiBold</vt:lpstr>
      <vt:lpstr>Roboto</vt:lpstr>
      <vt:lpstr>Source Sans Pro</vt:lpstr>
      <vt:lpstr>Symbol</vt:lpstr>
      <vt:lpstr>Söhne</vt:lpstr>
      <vt:lpstr>Office-tema</vt:lpstr>
      <vt:lpstr>PowerPoint-presentasjon</vt:lpstr>
      <vt:lpstr>Fullføringsreforma</vt:lpstr>
      <vt:lpstr>Kva er fullføringsreforma?</vt:lpstr>
      <vt:lpstr>PowerPoint-presentasjon</vt:lpstr>
      <vt:lpstr>Eit utval av viktige endringar i ny lov</vt:lpstr>
      <vt:lpstr>Kvifor er dette viktige endringar for oss?</vt:lpstr>
      <vt:lpstr>Kvifor er dette viktige endringar for oss?</vt:lpstr>
      <vt:lpstr>Rett til å fullføre</vt:lpstr>
      <vt:lpstr>Opplæring for vaksne</vt:lpstr>
      <vt:lpstr>Endring i aldersgrense</vt:lpstr>
      <vt:lpstr>Fleksibilitet i Vaksenopplæring</vt:lpstr>
      <vt:lpstr>Inntak av vaksne</vt:lpstr>
      <vt:lpstr>Rett til læreplass for vaksne</vt:lpstr>
      <vt:lpstr>Individuell tilrettelegging for vaksne</vt:lpstr>
      <vt:lpstr>Styrking av omvalsretten</vt:lpstr>
      <vt:lpstr>Rett til omval</vt:lpstr>
      <vt:lpstr>Rett til påbygg</vt:lpstr>
      <vt:lpstr>Yrkesfagleg rekvalifisering</vt:lpstr>
      <vt:lpstr>Rett til yrkesfagleg rekvalifisering</vt:lpstr>
      <vt:lpstr>   Realkompetansevurdering - Verdifull kompetanse anerkjent </vt:lpstr>
      <vt:lpstr>PowerPoint-presentasjon</vt:lpstr>
      <vt:lpstr>Rett til læreplass for vaksne</vt:lpstr>
      <vt:lpstr>Individuell tilrettelegging for vaksne</vt:lpstr>
      <vt:lpstr>Realkompetansevurdering og særskilt språkopplæring for vaksne</vt:lpstr>
      <vt:lpstr>Modulstrukturert fag- og yrkesopplæring - erfaringar frå forsøket</vt:lpstr>
      <vt:lpstr>Bakgrunn og formål</vt:lpstr>
      <vt:lpstr>Modulstrukturert opplæring til skilnad frå ordinær opplæring</vt:lpstr>
      <vt:lpstr>13 utvalde modulstrukturerte læreplanar </vt:lpstr>
      <vt:lpstr>PowerPoint-presentasjon</vt:lpstr>
      <vt:lpstr>Kva er resultata av evalueringa?</vt:lpstr>
      <vt:lpstr>Modulisert opplæring som skreddersøm</vt:lpstr>
      <vt:lpstr>Utfordringer med realkompetansevurdering</vt:lpstr>
      <vt:lpstr>Behov for (enno) meir samarbeid med arbeidsdrifta</vt:lpstr>
      <vt:lpstr>Behov for samarbeid nasjonalt</vt:lpstr>
      <vt:lpstr>Arbeidsgruppe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Khaderi, Alan</dc:creator>
  <cp:lastModifiedBy>Høvig, Kjetil Stavø</cp:lastModifiedBy>
  <cp:revision>58</cp:revision>
  <cp:lastPrinted>2021-09-24T13:18:44Z</cp:lastPrinted>
  <dcterms:created xsi:type="dcterms:W3CDTF">2021-03-01T12:13:45Z</dcterms:created>
  <dcterms:modified xsi:type="dcterms:W3CDTF">2024-02-13T09:36:32Z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0x010100DA0E57CF112CAA43B437CC20C1BEB8EF</vt:lpwstr>
  </property>
</Properties>
</file>