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7" r:id="rId3"/>
    <p:sldId id="263" r:id="rId4"/>
    <p:sldId id="265" r:id="rId5"/>
    <p:sldId id="258" r:id="rId6"/>
    <p:sldId id="259" r:id="rId7"/>
    <p:sldId id="261" r:id="rId8"/>
    <p:sldId id="262" r:id="rId9"/>
    <p:sldId id="268" r:id="rId10"/>
    <p:sldId id="269" r:id="rId11"/>
    <p:sldId id="266" r:id="rId12"/>
    <p:sldId id="270" r:id="rId13"/>
    <p:sldId id="264" r:id="rId14"/>
    <p:sldId id="25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34945782-2355-489C-BC39-AC4FD4955D29}">
          <p14:sldIdLst>
            <p14:sldId id="256"/>
            <p14:sldId id="267"/>
            <p14:sldId id="263"/>
            <p14:sldId id="265"/>
            <p14:sldId id="258"/>
            <p14:sldId id="259"/>
            <p14:sldId id="261"/>
            <p14:sldId id="262"/>
            <p14:sldId id="268"/>
            <p14:sldId id="269"/>
            <p14:sldId id="266"/>
            <p14:sldId id="270"/>
            <p14:sldId id="264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DED"/>
    <a:srgbClr val="ADD7EA"/>
    <a:srgbClr val="91D1DB"/>
    <a:srgbClr val="000000"/>
    <a:srgbClr val="FFFFFF"/>
    <a:srgbClr val="FAEDBC"/>
    <a:srgbClr val="EF7239"/>
    <a:srgbClr val="F65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FCFFDC-C44B-45FC-ABE1-CBA2DA66D53A}" v="321" dt="2023-04-25T06:24:46.570"/>
    <p1510:client id="{D7094321-CCCC-82EC-CEC4-1FE1B87DAEF1}" v="270" dt="2023-04-24T11:36:59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43"/>
  </p:normalViewPr>
  <p:slideViewPr>
    <p:cSldViewPr snapToGrid="0" snapToObjects="1">
      <p:cViewPr varScale="1">
        <p:scale>
          <a:sx n="67" d="100"/>
          <a:sy n="67" d="100"/>
        </p:scale>
        <p:origin x="5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1" d="100"/>
          <a:sy n="151" d="100"/>
        </p:scale>
        <p:origin x="-49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ge Nordvik" userId="S::helge.nordvik@vlfk.no::3c8232d9-f9b2-4d28-b8e3-636a56e40f7e" providerId="AD" clId="Web-{D7094321-CCCC-82EC-CEC4-1FE1B87DAEF1}"/>
    <pc:docChg chg="modSld">
      <pc:chgData name="Helge Nordvik" userId="S::helge.nordvik@vlfk.no::3c8232d9-f9b2-4d28-b8e3-636a56e40f7e" providerId="AD" clId="Web-{D7094321-CCCC-82EC-CEC4-1FE1B87DAEF1}" dt="2023-04-24T11:37:45.611" v="366"/>
      <pc:docMkLst>
        <pc:docMk/>
      </pc:docMkLst>
      <pc:sldChg chg="modSp">
        <pc:chgData name="Helge Nordvik" userId="S::helge.nordvik@vlfk.no::3c8232d9-f9b2-4d28-b8e3-636a56e40f7e" providerId="AD" clId="Web-{D7094321-CCCC-82EC-CEC4-1FE1B87DAEF1}" dt="2023-04-24T11:33:07.150" v="266" actId="20577"/>
        <pc:sldMkLst>
          <pc:docMk/>
          <pc:sldMk cId="204178610" sldId="258"/>
        </pc:sldMkLst>
        <pc:spChg chg="mod">
          <ac:chgData name="Helge Nordvik" userId="S::helge.nordvik@vlfk.no::3c8232d9-f9b2-4d28-b8e3-636a56e40f7e" providerId="AD" clId="Web-{D7094321-CCCC-82EC-CEC4-1FE1B87DAEF1}" dt="2023-04-24T11:33:07.150" v="266" actId="20577"/>
          <ac:spMkLst>
            <pc:docMk/>
            <pc:sldMk cId="204178610" sldId="258"/>
            <ac:spMk id="7" creationId="{0E924516-EE19-3DAF-44F2-D0B0A4EE495A}"/>
          </ac:spMkLst>
        </pc:spChg>
      </pc:sldChg>
      <pc:sldChg chg="addSp delSp modSp modNotes">
        <pc:chgData name="Helge Nordvik" userId="S::helge.nordvik@vlfk.no::3c8232d9-f9b2-4d28-b8e3-636a56e40f7e" providerId="AD" clId="Web-{D7094321-CCCC-82EC-CEC4-1FE1B87DAEF1}" dt="2023-04-24T11:37:45.611" v="366"/>
        <pc:sldMkLst>
          <pc:docMk/>
          <pc:sldMk cId="3971066425" sldId="259"/>
        </pc:sldMkLst>
        <pc:spChg chg="del">
          <ac:chgData name="Helge Nordvik" userId="S::helge.nordvik@vlfk.no::3c8232d9-f9b2-4d28-b8e3-636a56e40f7e" providerId="AD" clId="Web-{D7094321-CCCC-82EC-CEC4-1FE1B87DAEF1}" dt="2023-04-24T11:36:57.657" v="311"/>
          <ac:spMkLst>
            <pc:docMk/>
            <pc:sldMk cId="3971066425" sldId="259"/>
            <ac:spMk id="5" creationId="{1F185483-5E83-9E05-1BDC-A03E05657057}"/>
          </ac:spMkLst>
        </pc:spChg>
        <pc:spChg chg="mod">
          <ac:chgData name="Helge Nordvik" userId="S::helge.nordvik@vlfk.no::3c8232d9-f9b2-4d28-b8e3-636a56e40f7e" providerId="AD" clId="Web-{D7094321-CCCC-82EC-CEC4-1FE1B87DAEF1}" dt="2023-04-24T11:36:54.110" v="310" actId="20577"/>
          <ac:spMkLst>
            <pc:docMk/>
            <pc:sldMk cId="3971066425" sldId="259"/>
            <ac:spMk id="7" creationId="{0E924516-EE19-3DAF-44F2-D0B0A4EE495A}"/>
          </ac:spMkLst>
        </pc:spChg>
        <pc:picChg chg="add mod ord">
          <ac:chgData name="Helge Nordvik" userId="S::helge.nordvik@vlfk.no::3c8232d9-f9b2-4d28-b8e3-636a56e40f7e" providerId="AD" clId="Web-{D7094321-CCCC-82EC-CEC4-1FE1B87DAEF1}" dt="2023-04-24T11:36:57.657" v="311"/>
          <ac:picMkLst>
            <pc:docMk/>
            <pc:sldMk cId="3971066425" sldId="259"/>
            <ac:picMk id="2" creationId="{D4F5B536-DEED-C040-0DC6-7D990DC0E08E}"/>
          </ac:picMkLst>
        </pc:picChg>
      </pc:sldChg>
      <pc:sldChg chg="addSp delSp modSp modNotes">
        <pc:chgData name="Helge Nordvik" userId="S::helge.nordvik@vlfk.no::3c8232d9-f9b2-4d28-b8e3-636a56e40f7e" providerId="AD" clId="Web-{D7094321-CCCC-82EC-CEC4-1FE1B87DAEF1}" dt="2023-04-24T11:31:28.538" v="232"/>
        <pc:sldMkLst>
          <pc:docMk/>
          <pc:sldMk cId="3363494120" sldId="261"/>
        </pc:sldMkLst>
        <pc:spChg chg="del">
          <ac:chgData name="Helge Nordvik" userId="S::helge.nordvik@vlfk.no::3c8232d9-f9b2-4d28-b8e3-636a56e40f7e" providerId="AD" clId="Web-{D7094321-CCCC-82EC-CEC4-1FE1B87DAEF1}" dt="2023-04-24T11:30:27.598" v="187"/>
          <ac:spMkLst>
            <pc:docMk/>
            <pc:sldMk cId="3363494120" sldId="261"/>
            <ac:spMk id="5" creationId="{1F185483-5E83-9E05-1BDC-A03E05657057}"/>
          </ac:spMkLst>
        </pc:spChg>
        <pc:picChg chg="add mod ord">
          <ac:chgData name="Helge Nordvik" userId="S::helge.nordvik@vlfk.no::3c8232d9-f9b2-4d28-b8e3-636a56e40f7e" providerId="AD" clId="Web-{D7094321-CCCC-82EC-CEC4-1FE1B87DAEF1}" dt="2023-04-24T11:30:27.598" v="187"/>
          <ac:picMkLst>
            <pc:docMk/>
            <pc:sldMk cId="3363494120" sldId="261"/>
            <ac:picMk id="2" creationId="{5638409A-E48A-B4C9-2C2A-85E95A40B427}"/>
          </ac:picMkLst>
        </pc:picChg>
      </pc:sldChg>
      <pc:sldChg chg="modSp">
        <pc:chgData name="Helge Nordvik" userId="S::helge.nordvik@vlfk.no::3c8232d9-f9b2-4d28-b8e3-636a56e40f7e" providerId="AD" clId="Web-{D7094321-CCCC-82EC-CEC4-1FE1B87DAEF1}" dt="2023-04-24T11:28:41.126" v="186" actId="20577"/>
        <pc:sldMkLst>
          <pc:docMk/>
          <pc:sldMk cId="3916859316" sldId="262"/>
        </pc:sldMkLst>
        <pc:spChg chg="mod">
          <ac:chgData name="Helge Nordvik" userId="S::helge.nordvik@vlfk.no::3c8232d9-f9b2-4d28-b8e3-636a56e40f7e" providerId="AD" clId="Web-{D7094321-CCCC-82EC-CEC4-1FE1B87DAEF1}" dt="2023-04-24T11:28:41.126" v="186" actId="20577"/>
          <ac:spMkLst>
            <pc:docMk/>
            <pc:sldMk cId="3916859316" sldId="262"/>
            <ac:spMk id="7" creationId="{0E924516-EE19-3DAF-44F2-D0B0A4EE495A}"/>
          </ac:spMkLst>
        </pc:spChg>
      </pc:sldChg>
    </pc:docChg>
  </pc:docChgLst>
  <pc:docChgLst>
    <pc:chgData name="Anne Høy Horsberg" userId="63ab200b-d8b0-4d9a-a8e3-346b123449ac" providerId="ADAL" clId="{5CFCFFDC-C44B-45FC-ABE1-CBA2DA66D53A}"/>
    <pc:docChg chg="undo custSel addSld delSld modSld sldOrd modSection">
      <pc:chgData name="Anne Høy Horsberg" userId="63ab200b-d8b0-4d9a-a8e3-346b123449ac" providerId="ADAL" clId="{5CFCFFDC-C44B-45FC-ABE1-CBA2DA66D53A}" dt="2023-04-25T06:54:07.981" v="4431" actId="47"/>
      <pc:docMkLst>
        <pc:docMk/>
      </pc:docMkLst>
      <pc:sldChg chg="modSp mod">
        <pc:chgData name="Anne Høy Horsberg" userId="63ab200b-d8b0-4d9a-a8e3-346b123449ac" providerId="ADAL" clId="{5CFCFFDC-C44B-45FC-ABE1-CBA2DA66D53A}" dt="2023-04-24T07:53:30.026" v="1303" actId="20577"/>
        <pc:sldMkLst>
          <pc:docMk/>
          <pc:sldMk cId="727511122" sldId="256"/>
        </pc:sldMkLst>
        <pc:spChg chg="mod">
          <ac:chgData name="Anne Høy Horsberg" userId="63ab200b-d8b0-4d9a-a8e3-346b123449ac" providerId="ADAL" clId="{5CFCFFDC-C44B-45FC-ABE1-CBA2DA66D53A}" dt="2023-04-24T07:53:30.026" v="1303" actId="20577"/>
          <ac:spMkLst>
            <pc:docMk/>
            <pc:sldMk cId="727511122" sldId="256"/>
            <ac:spMk id="6" creationId="{5629B7B0-C9F5-4BA6-B1B8-51989437D8AF}"/>
          </ac:spMkLst>
        </pc:spChg>
      </pc:sldChg>
      <pc:sldChg chg="modSp mod">
        <pc:chgData name="Anne Høy Horsberg" userId="63ab200b-d8b0-4d9a-a8e3-346b123449ac" providerId="ADAL" clId="{5CFCFFDC-C44B-45FC-ABE1-CBA2DA66D53A}" dt="2023-04-24T07:24:04.946" v="634" actId="20577"/>
        <pc:sldMkLst>
          <pc:docMk/>
          <pc:sldMk cId="3248721680" sldId="257"/>
        </pc:sldMkLst>
        <pc:spChg chg="mod">
          <ac:chgData name="Anne Høy Horsberg" userId="63ab200b-d8b0-4d9a-a8e3-346b123449ac" providerId="ADAL" clId="{5CFCFFDC-C44B-45FC-ABE1-CBA2DA66D53A}" dt="2023-04-24T07:24:04.946" v="634" actId="20577"/>
          <ac:spMkLst>
            <pc:docMk/>
            <pc:sldMk cId="3248721680" sldId="257"/>
            <ac:spMk id="3" creationId="{BF0F7275-1A1B-3A22-86A5-1CD087AE64B9}"/>
          </ac:spMkLst>
        </pc:spChg>
      </pc:sldChg>
      <pc:sldChg chg="addSp delSp modSp mod">
        <pc:chgData name="Anne Høy Horsberg" userId="63ab200b-d8b0-4d9a-a8e3-346b123449ac" providerId="ADAL" clId="{5CFCFFDC-C44B-45FC-ABE1-CBA2DA66D53A}" dt="2023-04-25T06:51:33.503" v="4219" actId="20577"/>
        <pc:sldMkLst>
          <pc:docMk/>
          <pc:sldMk cId="204178610" sldId="258"/>
        </pc:sldMkLst>
        <pc:spChg chg="del mod">
          <ac:chgData name="Anne Høy Horsberg" userId="63ab200b-d8b0-4d9a-a8e3-346b123449ac" providerId="ADAL" clId="{5CFCFFDC-C44B-45FC-ABE1-CBA2DA66D53A}" dt="2023-04-24T08:30:35.769" v="1390" actId="931"/>
          <ac:spMkLst>
            <pc:docMk/>
            <pc:sldMk cId="204178610" sldId="258"/>
            <ac:spMk id="5" creationId="{1F185483-5E83-9E05-1BDC-A03E05657057}"/>
          </ac:spMkLst>
        </pc:spChg>
        <pc:spChg chg="mod">
          <ac:chgData name="Anne Høy Horsberg" userId="63ab200b-d8b0-4d9a-a8e3-346b123449ac" providerId="ADAL" clId="{5CFCFFDC-C44B-45FC-ABE1-CBA2DA66D53A}" dt="2023-04-25T06:51:33.503" v="4219" actId="20577"/>
          <ac:spMkLst>
            <pc:docMk/>
            <pc:sldMk cId="204178610" sldId="258"/>
            <ac:spMk id="7" creationId="{0E924516-EE19-3DAF-44F2-D0B0A4EE495A}"/>
          </ac:spMkLst>
        </pc:spChg>
        <pc:spChg chg="mod">
          <ac:chgData name="Anne Høy Horsberg" userId="63ab200b-d8b0-4d9a-a8e3-346b123449ac" providerId="ADAL" clId="{5CFCFFDC-C44B-45FC-ABE1-CBA2DA66D53A}" dt="2023-04-24T07:18:28.515" v="21" actId="20577"/>
          <ac:spMkLst>
            <pc:docMk/>
            <pc:sldMk cId="204178610" sldId="258"/>
            <ac:spMk id="8" creationId="{81DDBD33-23B2-CA9A-2792-BE55CCF25546}"/>
          </ac:spMkLst>
        </pc:spChg>
        <pc:picChg chg="add mod">
          <ac:chgData name="Anne Høy Horsberg" userId="63ab200b-d8b0-4d9a-a8e3-346b123449ac" providerId="ADAL" clId="{5CFCFFDC-C44B-45FC-ABE1-CBA2DA66D53A}" dt="2023-04-24T08:30:35.769" v="1390" actId="931"/>
          <ac:picMkLst>
            <pc:docMk/>
            <pc:sldMk cId="204178610" sldId="258"/>
            <ac:picMk id="3" creationId="{6346D10E-84D7-85DC-A2B3-4BB5F343740E}"/>
          </ac:picMkLst>
        </pc:picChg>
      </pc:sldChg>
      <pc:sldChg chg="modSp mod">
        <pc:chgData name="Anne Høy Horsberg" userId="63ab200b-d8b0-4d9a-a8e3-346b123449ac" providerId="ADAL" clId="{5CFCFFDC-C44B-45FC-ABE1-CBA2DA66D53A}" dt="2023-04-25T06:52:24.797" v="4342" actId="20577"/>
        <pc:sldMkLst>
          <pc:docMk/>
          <pc:sldMk cId="3971066425" sldId="259"/>
        </pc:sldMkLst>
        <pc:spChg chg="mod">
          <ac:chgData name="Anne Høy Horsberg" userId="63ab200b-d8b0-4d9a-a8e3-346b123449ac" providerId="ADAL" clId="{5CFCFFDC-C44B-45FC-ABE1-CBA2DA66D53A}" dt="2023-04-24T07:18:36.522" v="29" actId="20577"/>
          <ac:spMkLst>
            <pc:docMk/>
            <pc:sldMk cId="3971066425" sldId="259"/>
            <ac:spMk id="6" creationId="{1CE9F9F1-0EE0-6005-267D-879154EEFD0A}"/>
          </ac:spMkLst>
        </pc:spChg>
        <pc:spChg chg="mod">
          <ac:chgData name="Anne Høy Horsberg" userId="63ab200b-d8b0-4d9a-a8e3-346b123449ac" providerId="ADAL" clId="{5CFCFFDC-C44B-45FC-ABE1-CBA2DA66D53A}" dt="2023-04-25T06:52:24.797" v="4342" actId="20577"/>
          <ac:spMkLst>
            <pc:docMk/>
            <pc:sldMk cId="3971066425" sldId="259"/>
            <ac:spMk id="7" creationId="{0E924516-EE19-3DAF-44F2-D0B0A4EE495A}"/>
          </ac:spMkLst>
        </pc:spChg>
        <pc:spChg chg="mod">
          <ac:chgData name="Anne Høy Horsberg" userId="63ab200b-d8b0-4d9a-a8e3-346b123449ac" providerId="ADAL" clId="{5CFCFFDC-C44B-45FC-ABE1-CBA2DA66D53A}" dt="2023-04-25T06:51:59.652" v="4282" actId="20577"/>
          <ac:spMkLst>
            <pc:docMk/>
            <pc:sldMk cId="3971066425" sldId="259"/>
            <ac:spMk id="8" creationId="{81DDBD33-23B2-CA9A-2792-BE55CCF25546}"/>
          </ac:spMkLst>
        </pc:spChg>
      </pc:sldChg>
      <pc:sldChg chg="modSp del mod">
        <pc:chgData name="Anne Høy Horsberg" userId="63ab200b-d8b0-4d9a-a8e3-346b123449ac" providerId="ADAL" clId="{5CFCFFDC-C44B-45FC-ABE1-CBA2DA66D53A}" dt="2023-04-25T06:54:07.981" v="4431" actId="47"/>
        <pc:sldMkLst>
          <pc:docMk/>
          <pc:sldMk cId="1313031309" sldId="260"/>
        </pc:sldMkLst>
        <pc:spChg chg="mod">
          <ac:chgData name="Anne Høy Horsberg" userId="63ab200b-d8b0-4d9a-a8e3-346b123449ac" providerId="ADAL" clId="{5CFCFFDC-C44B-45FC-ABE1-CBA2DA66D53A}" dt="2023-04-24T20:16:10.697" v="1494" actId="20577"/>
          <ac:spMkLst>
            <pc:docMk/>
            <pc:sldMk cId="1313031309" sldId="260"/>
            <ac:spMk id="7" creationId="{0E924516-EE19-3DAF-44F2-D0B0A4EE495A}"/>
          </ac:spMkLst>
        </pc:spChg>
      </pc:sldChg>
      <pc:sldChg chg="delSp modSp mod">
        <pc:chgData name="Anne Høy Horsberg" userId="63ab200b-d8b0-4d9a-a8e3-346b123449ac" providerId="ADAL" clId="{5CFCFFDC-C44B-45FC-ABE1-CBA2DA66D53A}" dt="2023-04-25T06:52:49.319" v="4352" actId="478"/>
        <pc:sldMkLst>
          <pc:docMk/>
          <pc:sldMk cId="3363494120" sldId="261"/>
        </pc:sldMkLst>
        <pc:spChg chg="mod">
          <ac:chgData name="Anne Høy Horsberg" userId="63ab200b-d8b0-4d9a-a8e3-346b123449ac" providerId="ADAL" clId="{5CFCFFDC-C44B-45FC-ABE1-CBA2DA66D53A}" dt="2023-04-25T06:52:42.814" v="4351" actId="20577"/>
          <ac:spMkLst>
            <pc:docMk/>
            <pc:sldMk cId="3363494120" sldId="261"/>
            <ac:spMk id="6" creationId="{1CE9F9F1-0EE0-6005-267D-879154EEFD0A}"/>
          </ac:spMkLst>
        </pc:spChg>
        <pc:spChg chg="mod">
          <ac:chgData name="Anne Høy Horsberg" userId="63ab200b-d8b0-4d9a-a8e3-346b123449ac" providerId="ADAL" clId="{5CFCFFDC-C44B-45FC-ABE1-CBA2DA66D53A}" dt="2023-04-24T07:24:16.546" v="635" actId="21"/>
          <ac:spMkLst>
            <pc:docMk/>
            <pc:sldMk cId="3363494120" sldId="261"/>
            <ac:spMk id="7" creationId="{0E924516-EE19-3DAF-44F2-D0B0A4EE495A}"/>
          </ac:spMkLst>
        </pc:spChg>
        <pc:spChg chg="del">
          <ac:chgData name="Anne Høy Horsberg" userId="63ab200b-d8b0-4d9a-a8e3-346b123449ac" providerId="ADAL" clId="{5CFCFFDC-C44B-45FC-ABE1-CBA2DA66D53A}" dt="2023-04-25T06:52:49.319" v="4352" actId="478"/>
          <ac:spMkLst>
            <pc:docMk/>
            <pc:sldMk cId="3363494120" sldId="261"/>
            <ac:spMk id="8" creationId="{81DDBD33-23B2-CA9A-2792-BE55CCF25546}"/>
          </ac:spMkLst>
        </pc:spChg>
      </pc:sldChg>
      <pc:sldChg chg="addSp delSp modSp add mod setBg modClrScheme chgLayout">
        <pc:chgData name="Anne Høy Horsberg" userId="63ab200b-d8b0-4d9a-a8e3-346b123449ac" providerId="ADAL" clId="{5CFCFFDC-C44B-45FC-ABE1-CBA2DA66D53A}" dt="2023-04-25T06:53:39.737" v="4430" actId="20577"/>
        <pc:sldMkLst>
          <pc:docMk/>
          <pc:sldMk cId="3916859316" sldId="262"/>
        </pc:sldMkLst>
        <pc:spChg chg="del">
          <ac:chgData name="Anne Høy Horsberg" userId="63ab200b-d8b0-4d9a-a8e3-346b123449ac" providerId="ADAL" clId="{5CFCFFDC-C44B-45FC-ABE1-CBA2DA66D53A}" dt="2023-04-25T06:04:51.236" v="3163" actId="931"/>
          <ac:spMkLst>
            <pc:docMk/>
            <pc:sldMk cId="3916859316" sldId="262"/>
            <ac:spMk id="5" creationId="{1F185483-5E83-9E05-1BDC-A03E05657057}"/>
          </ac:spMkLst>
        </pc:spChg>
        <pc:spChg chg="mod">
          <ac:chgData name="Anne Høy Horsberg" userId="63ab200b-d8b0-4d9a-a8e3-346b123449ac" providerId="ADAL" clId="{5CFCFFDC-C44B-45FC-ABE1-CBA2DA66D53A}" dt="2023-04-25T06:05:56.842" v="3234" actId="255"/>
          <ac:spMkLst>
            <pc:docMk/>
            <pc:sldMk cId="3916859316" sldId="262"/>
            <ac:spMk id="6" creationId="{1CE9F9F1-0EE0-6005-267D-879154EEFD0A}"/>
          </ac:spMkLst>
        </pc:spChg>
        <pc:spChg chg="mod">
          <ac:chgData name="Anne Høy Horsberg" userId="63ab200b-d8b0-4d9a-a8e3-346b123449ac" providerId="ADAL" clId="{5CFCFFDC-C44B-45FC-ABE1-CBA2DA66D53A}" dt="2023-04-25T06:53:39.737" v="4430" actId="20577"/>
          <ac:spMkLst>
            <pc:docMk/>
            <pc:sldMk cId="3916859316" sldId="262"/>
            <ac:spMk id="7" creationId="{0E924516-EE19-3DAF-44F2-D0B0A4EE495A}"/>
          </ac:spMkLst>
        </pc:spChg>
        <pc:spChg chg="add del">
          <ac:chgData name="Anne Høy Horsberg" userId="63ab200b-d8b0-4d9a-a8e3-346b123449ac" providerId="ADAL" clId="{5CFCFFDC-C44B-45FC-ABE1-CBA2DA66D53A}" dt="2023-04-25T06:05:07.868" v="3168" actId="26606"/>
          <ac:spMkLst>
            <pc:docMk/>
            <pc:sldMk cId="3916859316" sldId="262"/>
            <ac:spMk id="8" creationId="{81DDBD33-23B2-CA9A-2792-BE55CCF25546}"/>
          </ac:spMkLst>
        </pc:spChg>
        <pc:spChg chg="add del mod">
          <ac:chgData name="Anne Høy Horsberg" userId="63ab200b-d8b0-4d9a-a8e3-346b123449ac" providerId="ADAL" clId="{5CFCFFDC-C44B-45FC-ABE1-CBA2DA66D53A}" dt="2023-04-25T06:05:04.117" v="3165" actId="26606"/>
          <ac:spMkLst>
            <pc:docMk/>
            <pc:sldMk cId="3916859316" sldId="262"/>
            <ac:spMk id="13" creationId="{5001151D-8288-ECF5-F36A-C7D2872143B1}"/>
          </ac:spMkLst>
        </pc:spChg>
        <pc:spChg chg="add del mod">
          <ac:chgData name="Anne Høy Horsberg" userId="63ab200b-d8b0-4d9a-a8e3-346b123449ac" providerId="ADAL" clId="{5CFCFFDC-C44B-45FC-ABE1-CBA2DA66D53A}" dt="2023-04-25T06:05:07.853" v="3167" actId="26606"/>
          <ac:spMkLst>
            <pc:docMk/>
            <pc:sldMk cId="3916859316" sldId="262"/>
            <ac:spMk id="15" creationId="{427D6C58-A978-662F-D6C3-892C697DAE60}"/>
          </ac:spMkLst>
        </pc:spChg>
        <pc:spChg chg="add del mod">
          <ac:chgData name="Anne Høy Horsberg" userId="63ab200b-d8b0-4d9a-a8e3-346b123449ac" providerId="ADAL" clId="{5CFCFFDC-C44B-45FC-ABE1-CBA2DA66D53A}" dt="2023-04-25T06:05:07.853" v="3167" actId="26606"/>
          <ac:spMkLst>
            <pc:docMk/>
            <pc:sldMk cId="3916859316" sldId="262"/>
            <ac:spMk id="16" creationId="{FDE98FD8-FFF4-6CFA-4CD3-42F060903E47}"/>
          </ac:spMkLst>
        </pc:spChg>
        <pc:spChg chg="add mod">
          <ac:chgData name="Anne Høy Horsberg" userId="63ab200b-d8b0-4d9a-a8e3-346b123449ac" providerId="ADAL" clId="{5CFCFFDC-C44B-45FC-ABE1-CBA2DA66D53A}" dt="2023-04-25T06:06:00.277" v="3235" actId="1076"/>
          <ac:spMkLst>
            <pc:docMk/>
            <pc:sldMk cId="3916859316" sldId="262"/>
            <ac:spMk id="18" creationId="{E4335419-4F4F-97D0-E987-4C31C6D7D88B}"/>
          </ac:spMkLst>
        </pc:spChg>
        <pc:picChg chg="add mod">
          <ac:chgData name="Anne Høy Horsberg" userId="63ab200b-d8b0-4d9a-a8e3-346b123449ac" providerId="ADAL" clId="{5CFCFFDC-C44B-45FC-ABE1-CBA2DA66D53A}" dt="2023-04-25T06:05:07.868" v="3168" actId="26606"/>
          <ac:picMkLst>
            <pc:docMk/>
            <pc:sldMk cId="3916859316" sldId="262"/>
            <ac:picMk id="3" creationId="{2DB16B92-987C-184D-6F20-079DFB86D8D4}"/>
          </ac:picMkLst>
        </pc:picChg>
      </pc:sldChg>
      <pc:sldChg chg="addSp delSp modSp new mod ord modClrScheme chgLayout">
        <pc:chgData name="Anne Høy Horsberg" userId="63ab200b-d8b0-4d9a-a8e3-346b123449ac" providerId="ADAL" clId="{5CFCFFDC-C44B-45FC-ABE1-CBA2DA66D53A}" dt="2023-04-25T06:50:46.450" v="4130"/>
        <pc:sldMkLst>
          <pc:docMk/>
          <pc:sldMk cId="2356987998" sldId="263"/>
        </pc:sldMkLst>
        <pc:spChg chg="del mod ord">
          <ac:chgData name="Anne Høy Horsberg" userId="63ab200b-d8b0-4d9a-a8e3-346b123449ac" providerId="ADAL" clId="{5CFCFFDC-C44B-45FC-ABE1-CBA2DA66D53A}" dt="2023-04-24T07:25:01.149" v="639" actId="700"/>
          <ac:spMkLst>
            <pc:docMk/>
            <pc:sldMk cId="2356987998" sldId="263"/>
            <ac:spMk id="2" creationId="{46607986-2CD0-07CC-1173-C75957A31738}"/>
          </ac:spMkLst>
        </pc:spChg>
        <pc:spChg chg="del mod ord">
          <ac:chgData name="Anne Høy Horsberg" userId="63ab200b-d8b0-4d9a-a8e3-346b123449ac" providerId="ADAL" clId="{5CFCFFDC-C44B-45FC-ABE1-CBA2DA66D53A}" dt="2023-04-24T07:25:01.149" v="639" actId="700"/>
          <ac:spMkLst>
            <pc:docMk/>
            <pc:sldMk cId="2356987998" sldId="263"/>
            <ac:spMk id="3" creationId="{453EE8B5-7E55-5A02-C441-2EFD584643F0}"/>
          </ac:spMkLst>
        </pc:spChg>
        <pc:spChg chg="del mod ord">
          <ac:chgData name="Anne Høy Horsberg" userId="63ab200b-d8b0-4d9a-a8e3-346b123449ac" providerId="ADAL" clId="{5CFCFFDC-C44B-45FC-ABE1-CBA2DA66D53A}" dt="2023-04-24T07:25:01.149" v="639" actId="700"/>
          <ac:spMkLst>
            <pc:docMk/>
            <pc:sldMk cId="2356987998" sldId="263"/>
            <ac:spMk id="4" creationId="{0EB1CA16-C44A-574F-D329-48649D19E4F3}"/>
          </ac:spMkLst>
        </pc:spChg>
        <pc:spChg chg="add del mod ord">
          <ac:chgData name="Anne Høy Horsberg" userId="63ab200b-d8b0-4d9a-a8e3-346b123449ac" providerId="ADAL" clId="{5CFCFFDC-C44B-45FC-ABE1-CBA2DA66D53A}" dt="2023-04-24T07:25:13.493" v="649" actId="478"/>
          <ac:spMkLst>
            <pc:docMk/>
            <pc:sldMk cId="2356987998" sldId="263"/>
            <ac:spMk id="5" creationId="{FE365A58-81CD-C1CB-C871-B5BD7EA12DA6}"/>
          </ac:spMkLst>
        </pc:spChg>
        <pc:spChg chg="add mod ord">
          <ac:chgData name="Anne Høy Horsberg" userId="63ab200b-d8b0-4d9a-a8e3-346b123449ac" providerId="ADAL" clId="{5CFCFFDC-C44B-45FC-ABE1-CBA2DA66D53A}" dt="2023-04-25T06:50:42.794" v="4128" actId="1076"/>
          <ac:spMkLst>
            <pc:docMk/>
            <pc:sldMk cId="2356987998" sldId="263"/>
            <ac:spMk id="6" creationId="{ED09CC81-5DB4-0261-BFF0-3D7F636CE90D}"/>
          </ac:spMkLst>
        </pc:spChg>
        <pc:spChg chg="add del mod ord">
          <ac:chgData name="Anne Høy Horsberg" userId="63ab200b-d8b0-4d9a-a8e3-346b123449ac" providerId="ADAL" clId="{5CFCFFDC-C44B-45FC-ABE1-CBA2DA66D53A}" dt="2023-04-24T07:27:19.894" v="839" actId="478"/>
          <ac:spMkLst>
            <pc:docMk/>
            <pc:sldMk cId="2356987998" sldId="263"/>
            <ac:spMk id="7" creationId="{AF33094F-953B-39F1-2592-B27AFFE0C9FB}"/>
          </ac:spMkLst>
        </pc:spChg>
        <pc:spChg chg="add del mod ord">
          <ac:chgData name="Anne Høy Horsberg" userId="63ab200b-d8b0-4d9a-a8e3-346b123449ac" providerId="ADAL" clId="{5CFCFFDC-C44B-45FC-ABE1-CBA2DA66D53A}" dt="2023-04-25T06:50:33.326" v="4121" actId="478"/>
          <ac:spMkLst>
            <pc:docMk/>
            <pc:sldMk cId="2356987998" sldId="263"/>
            <ac:spMk id="8" creationId="{D34A0077-3CBB-7015-1F7B-BAD3565560F2}"/>
          </ac:spMkLst>
        </pc:spChg>
        <pc:spChg chg="add del mod">
          <ac:chgData name="Anne Høy Horsberg" userId="63ab200b-d8b0-4d9a-a8e3-346b123449ac" providerId="ADAL" clId="{5CFCFFDC-C44B-45FC-ABE1-CBA2DA66D53A}" dt="2023-04-24T08:27:12.822" v="1388" actId="26606"/>
          <ac:spMkLst>
            <pc:docMk/>
            <pc:sldMk cId="2356987998" sldId="263"/>
            <ac:spMk id="13" creationId="{F99317D5-5BC6-8132-594C-8CD0AA12DE2B}"/>
          </ac:spMkLst>
        </pc:spChg>
        <pc:spChg chg="add del mod">
          <ac:chgData name="Anne Høy Horsberg" userId="63ab200b-d8b0-4d9a-a8e3-346b123449ac" providerId="ADAL" clId="{5CFCFFDC-C44B-45FC-ABE1-CBA2DA66D53A}" dt="2023-04-24T08:27:12.822" v="1388" actId="26606"/>
          <ac:spMkLst>
            <pc:docMk/>
            <pc:sldMk cId="2356987998" sldId="263"/>
            <ac:spMk id="15" creationId="{FB1162F5-6B8E-CC24-C98F-987AC8FA0A05}"/>
          </ac:spMkLst>
        </pc:spChg>
      </pc:sldChg>
      <pc:sldChg chg="addSp delSp modSp new mod modClrScheme chgLayout">
        <pc:chgData name="Anne Høy Horsberg" userId="63ab200b-d8b0-4d9a-a8e3-346b123449ac" providerId="ADAL" clId="{5CFCFFDC-C44B-45FC-ABE1-CBA2DA66D53A}" dt="2023-04-25T06:14:12.589" v="3694" actId="1076"/>
        <pc:sldMkLst>
          <pc:docMk/>
          <pc:sldMk cId="2192459397" sldId="264"/>
        </pc:sldMkLst>
        <pc:spChg chg="del mod">
          <ac:chgData name="Anne Høy Horsberg" userId="63ab200b-d8b0-4d9a-a8e3-346b123449ac" providerId="ADAL" clId="{5CFCFFDC-C44B-45FC-ABE1-CBA2DA66D53A}" dt="2023-04-24T07:45:22.213" v="1178" actId="931"/>
          <ac:spMkLst>
            <pc:docMk/>
            <pc:sldMk cId="2192459397" sldId="264"/>
            <ac:spMk id="2" creationId="{0A7BCE6A-0B2A-1289-A28D-31AB753CA039}"/>
          </ac:spMkLst>
        </pc:spChg>
        <pc:spChg chg="add mod">
          <ac:chgData name="Anne Høy Horsberg" userId="63ab200b-d8b0-4d9a-a8e3-346b123449ac" providerId="ADAL" clId="{5CFCFFDC-C44B-45FC-ABE1-CBA2DA66D53A}" dt="2023-04-25T06:14:12.589" v="3694" actId="1076"/>
          <ac:spMkLst>
            <pc:docMk/>
            <pc:sldMk cId="2192459397" sldId="264"/>
            <ac:spMk id="2" creationId="{27610C6A-A07D-E610-6830-41A8F9FA050B}"/>
          </ac:spMkLst>
        </pc:spChg>
        <pc:spChg chg="mod ord">
          <ac:chgData name="Anne Høy Horsberg" userId="63ab200b-d8b0-4d9a-a8e3-346b123449ac" providerId="ADAL" clId="{5CFCFFDC-C44B-45FC-ABE1-CBA2DA66D53A}" dt="2023-04-24T08:31:06.427" v="1400" actId="27636"/>
          <ac:spMkLst>
            <pc:docMk/>
            <pc:sldMk cId="2192459397" sldId="264"/>
            <ac:spMk id="3" creationId="{89264C45-5F69-3C2C-DA12-736051FCCA1A}"/>
          </ac:spMkLst>
        </pc:spChg>
        <pc:spChg chg="del mod">
          <ac:chgData name="Anne Høy Horsberg" userId="63ab200b-d8b0-4d9a-a8e3-346b123449ac" providerId="ADAL" clId="{5CFCFFDC-C44B-45FC-ABE1-CBA2DA66D53A}" dt="2023-04-24T07:47:58.918" v="1193" actId="26606"/>
          <ac:spMkLst>
            <pc:docMk/>
            <pc:sldMk cId="2192459397" sldId="264"/>
            <ac:spMk id="4" creationId="{0A16BCE3-B295-3498-1E87-89967E7A4C8E}"/>
          </ac:spMkLst>
        </pc:spChg>
        <pc:spChg chg="del mod">
          <ac:chgData name="Anne Høy Horsberg" userId="63ab200b-d8b0-4d9a-a8e3-346b123449ac" providerId="ADAL" clId="{5CFCFFDC-C44B-45FC-ABE1-CBA2DA66D53A}" dt="2023-04-24T07:47:58.918" v="1193" actId="26606"/>
          <ac:spMkLst>
            <pc:docMk/>
            <pc:sldMk cId="2192459397" sldId="264"/>
            <ac:spMk id="5" creationId="{DD4E1328-D7C0-1472-3D58-60E09F5012B8}"/>
          </ac:spMkLst>
        </pc:spChg>
        <pc:spChg chg="add del mod">
          <ac:chgData name="Anne Høy Horsberg" userId="63ab200b-d8b0-4d9a-a8e3-346b123449ac" providerId="ADAL" clId="{5CFCFFDC-C44B-45FC-ABE1-CBA2DA66D53A}" dt="2023-04-24T07:46:26.028" v="1189" actId="478"/>
          <ac:spMkLst>
            <pc:docMk/>
            <pc:sldMk cId="2192459397" sldId="264"/>
            <ac:spMk id="9" creationId="{77E3FBFA-0345-08B3-ACA3-D0383466C5BA}"/>
          </ac:spMkLst>
        </pc:spChg>
        <pc:spChg chg="add mod">
          <ac:chgData name="Anne Høy Horsberg" userId="63ab200b-d8b0-4d9a-a8e3-346b123449ac" providerId="ADAL" clId="{5CFCFFDC-C44B-45FC-ABE1-CBA2DA66D53A}" dt="2023-04-24T07:47:58.918" v="1193" actId="26606"/>
          <ac:spMkLst>
            <pc:docMk/>
            <pc:sldMk cId="2192459397" sldId="264"/>
            <ac:spMk id="16" creationId="{42D35A5E-2435-36DB-0807-C4F9D28A9D83}"/>
          </ac:spMkLst>
        </pc:spChg>
        <pc:spChg chg="add mod">
          <ac:chgData name="Anne Høy Horsberg" userId="63ab200b-d8b0-4d9a-a8e3-346b123449ac" providerId="ADAL" clId="{5CFCFFDC-C44B-45FC-ABE1-CBA2DA66D53A}" dt="2023-04-24T07:48:17.980" v="1230" actId="20577"/>
          <ac:spMkLst>
            <pc:docMk/>
            <pc:sldMk cId="2192459397" sldId="264"/>
            <ac:spMk id="18" creationId="{BCA7035F-2E19-9879-F1A3-21B03EB9493D}"/>
          </ac:spMkLst>
        </pc:spChg>
        <pc:picChg chg="add del mod">
          <ac:chgData name="Anne Høy Horsberg" userId="63ab200b-d8b0-4d9a-a8e3-346b123449ac" providerId="ADAL" clId="{5CFCFFDC-C44B-45FC-ABE1-CBA2DA66D53A}" dt="2023-04-24T07:45:56.028" v="1187" actId="478"/>
          <ac:picMkLst>
            <pc:docMk/>
            <pc:sldMk cId="2192459397" sldId="264"/>
            <ac:picMk id="7" creationId="{8CA41433-DA4F-F565-5791-5C6FDEE6E7F0}"/>
          </ac:picMkLst>
        </pc:picChg>
        <pc:picChg chg="add mod">
          <ac:chgData name="Anne Høy Horsberg" userId="63ab200b-d8b0-4d9a-a8e3-346b123449ac" providerId="ADAL" clId="{5CFCFFDC-C44B-45FC-ABE1-CBA2DA66D53A}" dt="2023-04-24T07:47:58.918" v="1193" actId="26606"/>
          <ac:picMkLst>
            <pc:docMk/>
            <pc:sldMk cId="2192459397" sldId="264"/>
            <ac:picMk id="11" creationId="{1C34B559-F6F4-1D69-834D-5A1812B975A7}"/>
          </ac:picMkLst>
        </pc:picChg>
      </pc:sldChg>
      <pc:sldChg chg="addSp delSp modSp new mod setBg modClrScheme chgLayout">
        <pc:chgData name="Anne Høy Horsberg" userId="63ab200b-d8b0-4d9a-a8e3-346b123449ac" providerId="ADAL" clId="{5CFCFFDC-C44B-45FC-ABE1-CBA2DA66D53A}" dt="2023-04-24T08:21:57.850" v="1384" actId="20577"/>
        <pc:sldMkLst>
          <pc:docMk/>
          <pc:sldMk cId="1506529272" sldId="265"/>
        </pc:sldMkLst>
        <pc:spChg chg="mod ord">
          <ac:chgData name="Anne Høy Horsberg" userId="63ab200b-d8b0-4d9a-a8e3-346b123449ac" providerId="ADAL" clId="{5CFCFFDC-C44B-45FC-ABE1-CBA2DA66D53A}" dt="2023-04-24T08:21:57.850" v="1384" actId="20577"/>
          <ac:spMkLst>
            <pc:docMk/>
            <pc:sldMk cId="1506529272" sldId="265"/>
            <ac:spMk id="2" creationId="{C1ED7662-6C29-F487-9164-1C5050794B39}"/>
          </ac:spMkLst>
        </pc:spChg>
        <pc:spChg chg="del">
          <ac:chgData name="Anne Høy Horsberg" userId="63ab200b-d8b0-4d9a-a8e3-346b123449ac" providerId="ADAL" clId="{5CFCFFDC-C44B-45FC-ABE1-CBA2DA66D53A}" dt="2023-04-24T07:54:13.013" v="1308" actId="700"/>
          <ac:spMkLst>
            <pc:docMk/>
            <pc:sldMk cId="1506529272" sldId="265"/>
            <ac:spMk id="3" creationId="{2E58B64F-3196-AC1C-0A9C-96BBDD6133DD}"/>
          </ac:spMkLst>
        </pc:spChg>
        <pc:spChg chg="del mod ord">
          <ac:chgData name="Anne Høy Horsberg" userId="63ab200b-d8b0-4d9a-a8e3-346b123449ac" providerId="ADAL" clId="{5CFCFFDC-C44B-45FC-ABE1-CBA2DA66D53A}" dt="2023-04-24T07:54:13.013" v="1308" actId="700"/>
          <ac:spMkLst>
            <pc:docMk/>
            <pc:sldMk cId="1506529272" sldId="265"/>
            <ac:spMk id="4" creationId="{EE5C156A-B434-78FC-1C31-4A60DE90EE33}"/>
          </ac:spMkLst>
        </pc:spChg>
        <pc:spChg chg="del mod ord">
          <ac:chgData name="Anne Høy Horsberg" userId="63ab200b-d8b0-4d9a-a8e3-346b123449ac" providerId="ADAL" clId="{5CFCFFDC-C44B-45FC-ABE1-CBA2DA66D53A}" dt="2023-04-24T07:54:13.013" v="1308" actId="700"/>
          <ac:spMkLst>
            <pc:docMk/>
            <pc:sldMk cId="1506529272" sldId="265"/>
            <ac:spMk id="5" creationId="{FC101A2A-713A-FB25-A87C-0C0AD99AAC81}"/>
          </ac:spMkLst>
        </pc:spChg>
        <pc:spChg chg="add del mod ord">
          <ac:chgData name="Anne Høy Horsberg" userId="63ab200b-d8b0-4d9a-a8e3-346b123449ac" providerId="ADAL" clId="{5CFCFFDC-C44B-45FC-ABE1-CBA2DA66D53A}" dt="2023-04-24T07:54:19.002" v="1309" actId="478"/>
          <ac:spMkLst>
            <pc:docMk/>
            <pc:sldMk cId="1506529272" sldId="265"/>
            <ac:spMk id="6" creationId="{CBC90962-A040-8662-E827-23F57F660DBC}"/>
          </ac:spMkLst>
        </pc:spChg>
        <pc:spChg chg="add del mod ord">
          <ac:chgData name="Anne Høy Horsberg" userId="63ab200b-d8b0-4d9a-a8e3-346b123449ac" providerId="ADAL" clId="{5CFCFFDC-C44B-45FC-ABE1-CBA2DA66D53A}" dt="2023-04-24T07:56:39.306" v="1321" actId="478"/>
          <ac:spMkLst>
            <pc:docMk/>
            <pc:sldMk cId="1506529272" sldId="265"/>
            <ac:spMk id="7" creationId="{9383438B-9390-4647-4D43-99CD70703591}"/>
          </ac:spMkLst>
        </pc:spChg>
      </pc:sldChg>
      <pc:sldChg chg="addSp delSp modSp new mod setBg modClrScheme chgLayout">
        <pc:chgData name="Anne Høy Horsberg" userId="63ab200b-d8b0-4d9a-a8e3-346b123449ac" providerId="ADAL" clId="{5CFCFFDC-C44B-45FC-ABE1-CBA2DA66D53A}" dt="2023-04-25T06:28:08.836" v="4096" actId="20577"/>
        <pc:sldMkLst>
          <pc:docMk/>
          <pc:sldMk cId="10628379" sldId="266"/>
        </pc:sldMkLst>
        <pc:spChg chg="add del">
          <ac:chgData name="Anne Høy Horsberg" userId="63ab200b-d8b0-4d9a-a8e3-346b123449ac" providerId="ADAL" clId="{5CFCFFDC-C44B-45FC-ABE1-CBA2DA66D53A}" dt="2023-04-24T20:40:25.347" v="1636" actId="931"/>
          <ac:spMkLst>
            <pc:docMk/>
            <pc:sldMk cId="10628379" sldId="266"/>
            <ac:spMk id="2" creationId="{BD401665-8EA6-11EE-17C0-E09E20E6D04F}"/>
          </ac:spMkLst>
        </pc:spChg>
        <pc:spChg chg="mod">
          <ac:chgData name="Anne Høy Horsberg" userId="63ab200b-d8b0-4d9a-a8e3-346b123449ac" providerId="ADAL" clId="{5CFCFFDC-C44B-45FC-ABE1-CBA2DA66D53A}" dt="2023-04-24T20:40:33.875" v="1637" actId="26606"/>
          <ac:spMkLst>
            <pc:docMk/>
            <pc:sldMk cId="10628379" sldId="266"/>
            <ac:spMk id="3" creationId="{0B102B7E-0668-04B8-5455-EA35E5D75B50}"/>
          </ac:spMkLst>
        </pc:spChg>
        <pc:spChg chg="mod">
          <ac:chgData name="Anne Høy Horsberg" userId="63ab200b-d8b0-4d9a-a8e3-346b123449ac" providerId="ADAL" clId="{5CFCFFDC-C44B-45FC-ABE1-CBA2DA66D53A}" dt="2023-04-25T06:28:08.836" v="4096" actId="20577"/>
          <ac:spMkLst>
            <pc:docMk/>
            <pc:sldMk cId="10628379" sldId="266"/>
            <ac:spMk id="4" creationId="{BCE606CE-0352-1D34-B78B-B6706286A08C}"/>
          </ac:spMkLst>
        </pc:spChg>
        <pc:spChg chg="del">
          <ac:chgData name="Anne Høy Horsberg" userId="63ab200b-d8b0-4d9a-a8e3-346b123449ac" providerId="ADAL" clId="{5CFCFFDC-C44B-45FC-ABE1-CBA2DA66D53A}" dt="2023-04-24T20:40:33.875" v="1637" actId="26606"/>
          <ac:spMkLst>
            <pc:docMk/>
            <pc:sldMk cId="10628379" sldId="266"/>
            <ac:spMk id="5" creationId="{440F4DED-8D42-4B87-4DF5-87F19C9F97FF}"/>
          </ac:spMkLst>
        </pc:spChg>
        <pc:spChg chg="add mod">
          <ac:chgData name="Anne Høy Horsberg" userId="63ab200b-d8b0-4d9a-a8e3-346b123449ac" providerId="ADAL" clId="{5CFCFFDC-C44B-45FC-ABE1-CBA2DA66D53A}" dt="2023-04-25T06:27:38.898" v="4086" actId="14100"/>
          <ac:spMkLst>
            <pc:docMk/>
            <pc:sldMk cId="10628379" sldId="266"/>
            <ac:spMk id="16" creationId="{577E258D-627B-5F46-66FE-FA0E553FDC54}"/>
          </ac:spMkLst>
        </pc:spChg>
        <pc:picChg chg="add del mod">
          <ac:chgData name="Anne Høy Horsberg" userId="63ab200b-d8b0-4d9a-a8e3-346b123449ac" providerId="ADAL" clId="{5CFCFFDC-C44B-45FC-ABE1-CBA2DA66D53A}" dt="2023-04-24T20:39:55.045" v="1635" actId="931"/>
          <ac:picMkLst>
            <pc:docMk/>
            <pc:sldMk cId="10628379" sldId="266"/>
            <ac:picMk id="7" creationId="{3774505B-91B7-B95D-DC61-EF3967B0C89B}"/>
          </ac:picMkLst>
        </pc:picChg>
        <pc:picChg chg="add del mod">
          <ac:chgData name="Anne Høy Horsberg" userId="63ab200b-d8b0-4d9a-a8e3-346b123449ac" providerId="ADAL" clId="{5CFCFFDC-C44B-45FC-ABE1-CBA2DA66D53A}" dt="2023-04-24T20:39:55.045" v="1635" actId="931"/>
          <ac:picMkLst>
            <pc:docMk/>
            <pc:sldMk cId="10628379" sldId="266"/>
            <ac:picMk id="9" creationId="{22F01298-D5DF-5032-3DB6-B710C4BB85B7}"/>
          </ac:picMkLst>
        </pc:picChg>
        <pc:picChg chg="add mod">
          <ac:chgData name="Anne Høy Horsberg" userId="63ab200b-d8b0-4d9a-a8e3-346b123449ac" providerId="ADAL" clId="{5CFCFFDC-C44B-45FC-ABE1-CBA2DA66D53A}" dt="2023-04-24T20:40:33.875" v="1637" actId="26606"/>
          <ac:picMkLst>
            <pc:docMk/>
            <pc:sldMk cId="10628379" sldId="266"/>
            <ac:picMk id="11" creationId="{C32C9751-552C-516B-A4C2-9EE8278B761F}"/>
          </ac:picMkLst>
        </pc:picChg>
        <pc:picChg chg="add del mod">
          <ac:chgData name="Anne Høy Horsberg" userId="63ab200b-d8b0-4d9a-a8e3-346b123449ac" providerId="ADAL" clId="{5CFCFFDC-C44B-45FC-ABE1-CBA2DA66D53A}" dt="2023-04-24T23:26:22.641" v="1849" actId="478"/>
          <ac:picMkLst>
            <pc:docMk/>
            <pc:sldMk cId="10628379" sldId="266"/>
            <ac:picMk id="13" creationId="{16ACA847-257F-95AC-1DD3-168FFB5A0687}"/>
          </ac:picMkLst>
        </pc:picChg>
      </pc:sldChg>
      <pc:sldChg chg="new del">
        <pc:chgData name="Anne Høy Horsberg" userId="63ab200b-d8b0-4d9a-a8e3-346b123449ac" providerId="ADAL" clId="{5CFCFFDC-C44B-45FC-ABE1-CBA2DA66D53A}" dt="2023-04-24T23:14:45.125" v="1806" actId="47"/>
        <pc:sldMkLst>
          <pc:docMk/>
          <pc:sldMk cId="535155270" sldId="267"/>
        </pc:sldMkLst>
      </pc:sldChg>
      <pc:sldChg chg="add">
        <pc:chgData name="Anne Høy Horsberg" userId="63ab200b-d8b0-4d9a-a8e3-346b123449ac" providerId="ADAL" clId="{5CFCFFDC-C44B-45FC-ABE1-CBA2DA66D53A}" dt="2023-04-25T04:43:30.438" v="2303" actId="2890"/>
        <pc:sldMkLst>
          <pc:docMk/>
          <pc:sldMk cId="2154857972" sldId="267"/>
        </pc:sldMkLst>
      </pc:sldChg>
      <pc:sldChg chg="addSp delSp modSp add mod ord">
        <pc:chgData name="Anne Høy Horsberg" userId="63ab200b-d8b0-4d9a-a8e3-346b123449ac" providerId="ADAL" clId="{5CFCFFDC-C44B-45FC-ABE1-CBA2DA66D53A}" dt="2023-04-25T06:25:27.626" v="3968" actId="14100"/>
        <pc:sldMkLst>
          <pc:docMk/>
          <pc:sldMk cId="1512627946" sldId="268"/>
        </pc:sldMkLst>
        <pc:spChg chg="mod">
          <ac:chgData name="Anne Høy Horsberg" userId="63ab200b-d8b0-4d9a-a8e3-346b123449ac" providerId="ADAL" clId="{5CFCFFDC-C44B-45FC-ABE1-CBA2DA66D53A}" dt="2023-04-25T06:22:53.743" v="3699" actId="5793"/>
          <ac:spMkLst>
            <pc:docMk/>
            <pc:sldMk cId="1512627946" sldId="268"/>
            <ac:spMk id="4" creationId="{BCE606CE-0352-1D34-B78B-B6706286A08C}"/>
          </ac:spMkLst>
        </pc:spChg>
        <pc:spChg chg="add del mod">
          <ac:chgData name="Anne Høy Horsberg" userId="63ab200b-d8b0-4d9a-a8e3-346b123449ac" providerId="ADAL" clId="{5CFCFFDC-C44B-45FC-ABE1-CBA2DA66D53A}" dt="2023-04-25T06:25:17.279" v="3966" actId="478"/>
          <ac:spMkLst>
            <pc:docMk/>
            <pc:sldMk cId="1512627946" sldId="268"/>
            <ac:spMk id="6" creationId="{032E97D2-07FD-1311-6EF2-763F7DE02350}"/>
          </ac:spMkLst>
        </pc:spChg>
        <pc:spChg chg="mod">
          <ac:chgData name="Anne Høy Horsberg" userId="63ab200b-d8b0-4d9a-a8e3-346b123449ac" providerId="ADAL" clId="{5CFCFFDC-C44B-45FC-ABE1-CBA2DA66D53A}" dt="2023-04-25T06:24:57.649" v="3960" actId="20577"/>
          <ac:spMkLst>
            <pc:docMk/>
            <pc:sldMk cId="1512627946" sldId="268"/>
            <ac:spMk id="16" creationId="{577E258D-627B-5F46-66FE-FA0E553FDC54}"/>
          </ac:spMkLst>
        </pc:spChg>
        <pc:graphicFrameChg chg="add mod modGraphic">
          <ac:chgData name="Anne Høy Horsberg" userId="63ab200b-d8b0-4d9a-a8e3-346b123449ac" providerId="ADAL" clId="{5CFCFFDC-C44B-45FC-ABE1-CBA2DA66D53A}" dt="2023-04-25T06:25:27.626" v="3968" actId="14100"/>
          <ac:graphicFrameMkLst>
            <pc:docMk/>
            <pc:sldMk cId="1512627946" sldId="268"/>
            <ac:graphicFrameMk id="2" creationId="{EDCC406B-60A3-4D1D-6715-0BA8FBEC7B3A}"/>
          </ac:graphicFrameMkLst>
        </pc:graphicFrameChg>
        <pc:picChg chg="del">
          <ac:chgData name="Anne Høy Horsberg" userId="63ab200b-d8b0-4d9a-a8e3-346b123449ac" providerId="ADAL" clId="{5CFCFFDC-C44B-45FC-ABE1-CBA2DA66D53A}" dt="2023-04-25T06:25:13.701" v="3964" actId="478"/>
          <ac:picMkLst>
            <pc:docMk/>
            <pc:sldMk cId="1512627946" sldId="268"/>
            <ac:picMk id="11" creationId="{C32C9751-552C-516B-A4C2-9EE8278B761F}"/>
          </ac:picMkLst>
        </pc:picChg>
      </pc:sldChg>
      <pc:sldChg chg="add">
        <pc:chgData name="Anne Høy Horsberg" userId="63ab200b-d8b0-4d9a-a8e3-346b123449ac" providerId="ADAL" clId="{5CFCFFDC-C44B-45FC-ABE1-CBA2DA66D53A}" dt="2023-04-25T06:22:46.154" v="3695" actId="2890"/>
        <pc:sldMkLst>
          <pc:docMk/>
          <pc:sldMk cId="2038754801" sldId="269"/>
        </pc:sldMkLst>
      </pc:sldChg>
      <pc:sldChg chg="modSp add mod">
        <pc:chgData name="Anne Høy Horsberg" userId="63ab200b-d8b0-4d9a-a8e3-346b123449ac" providerId="ADAL" clId="{5CFCFFDC-C44B-45FC-ABE1-CBA2DA66D53A}" dt="2023-04-25T06:28:14.183" v="4098" actId="20577"/>
        <pc:sldMkLst>
          <pc:docMk/>
          <pc:sldMk cId="1045498396" sldId="270"/>
        </pc:sldMkLst>
        <pc:spChg chg="mod">
          <ac:chgData name="Anne Høy Horsberg" userId="63ab200b-d8b0-4d9a-a8e3-346b123449ac" providerId="ADAL" clId="{5CFCFFDC-C44B-45FC-ABE1-CBA2DA66D53A}" dt="2023-04-25T06:28:14.183" v="4098" actId="20577"/>
          <ac:spMkLst>
            <pc:docMk/>
            <pc:sldMk cId="1045498396" sldId="270"/>
            <ac:spMk id="4" creationId="{BCE606CE-0352-1D34-B78B-B6706286A08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342C9-9035-4C68-AFE0-8D9CA338F86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275E0F2-EB00-4149-BB10-A5FEFD6F8821}">
      <dgm:prSet phldrT="[Tekst]"/>
      <dgm:spPr/>
      <dgm:t>
        <a:bodyPr/>
        <a:lstStyle/>
        <a:p>
          <a:r>
            <a:rPr lang="nb-NO" dirty="0"/>
            <a:t>Nasjonalt: </a:t>
          </a:r>
          <a:r>
            <a:rPr lang="nb-NO" dirty="0" err="1"/>
            <a:t>Funksjonar</a:t>
          </a:r>
          <a:r>
            <a:rPr lang="nb-NO" dirty="0"/>
            <a:t>, ytre rammer</a:t>
          </a:r>
        </a:p>
      </dgm:t>
    </dgm:pt>
    <dgm:pt modelId="{FAC52C8E-9EC1-4927-A17C-BFFFF4B49A05}" type="parTrans" cxnId="{1BBD88C3-6E33-421E-82BB-16DAA0375FA8}">
      <dgm:prSet/>
      <dgm:spPr/>
      <dgm:t>
        <a:bodyPr/>
        <a:lstStyle/>
        <a:p>
          <a:endParaRPr lang="nb-NO"/>
        </a:p>
      </dgm:t>
    </dgm:pt>
    <dgm:pt modelId="{ADC060F8-0573-45D7-B350-93D68EEB0814}" type="sibTrans" cxnId="{1BBD88C3-6E33-421E-82BB-16DAA0375FA8}">
      <dgm:prSet/>
      <dgm:spPr/>
      <dgm:t>
        <a:bodyPr/>
        <a:lstStyle/>
        <a:p>
          <a:endParaRPr lang="nb-NO"/>
        </a:p>
      </dgm:t>
    </dgm:pt>
    <dgm:pt modelId="{CB58B9A8-BC64-47AB-AF03-CCB816298C3A}">
      <dgm:prSet phldrT="[Tekst]"/>
      <dgm:spPr/>
      <dgm:t>
        <a:bodyPr/>
        <a:lstStyle/>
        <a:p>
          <a:r>
            <a:rPr lang="nb-NO" dirty="0"/>
            <a:t>Pilotering: </a:t>
          </a:r>
          <a:r>
            <a:rPr lang="nb-NO" dirty="0" err="1"/>
            <a:t>Praksisar</a:t>
          </a:r>
          <a:r>
            <a:rPr lang="nb-NO" dirty="0"/>
            <a:t>, </a:t>
          </a:r>
          <a:r>
            <a:rPr lang="nb-NO" dirty="0" err="1"/>
            <a:t>erfaringar</a:t>
          </a:r>
          <a:endParaRPr lang="nb-NO" dirty="0"/>
        </a:p>
      </dgm:t>
    </dgm:pt>
    <dgm:pt modelId="{5A56187A-632D-47E8-9533-A7CD162FC062}" type="parTrans" cxnId="{BE73016D-1D0A-4B64-B41E-69E1EFEB156C}">
      <dgm:prSet/>
      <dgm:spPr/>
      <dgm:t>
        <a:bodyPr/>
        <a:lstStyle/>
        <a:p>
          <a:endParaRPr lang="nb-NO"/>
        </a:p>
      </dgm:t>
    </dgm:pt>
    <dgm:pt modelId="{72CA59CF-82DB-411E-B56C-5D485F537EAF}" type="sibTrans" cxnId="{BE73016D-1D0A-4B64-B41E-69E1EFEB156C}">
      <dgm:prSet/>
      <dgm:spPr/>
      <dgm:t>
        <a:bodyPr/>
        <a:lstStyle/>
        <a:p>
          <a:endParaRPr lang="nb-NO"/>
        </a:p>
      </dgm:t>
    </dgm:pt>
    <dgm:pt modelId="{0105A736-9AC0-4FE1-9A6E-243D7F58D65D}">
      <dgm:prSet phldrT="[Tekst]"/>
      <dgm:spPr/>
      <dgm:t>
        <a:bodyPr/>
        <a:lstStyle/>
        <a:p>
          <a:r>
            <a:rPr lang="nb-NO" dirty="0"/>
            <a:t>Fagnettverka: Kvalitetssikring, </a:t>
          </a:r>
          <a:r>
            <a:rPr lang="nb-NO" dirty="0" err="1"/>
            <a:t>faglege</a:t>
          </a:r>
          <a:r>
            <a:rPr lang="nb-NO" dirty="0"/>
            <a:t> </a:t>
          </a:r>
          <a:r>
            <a:rPr lang="nb-NO" dirty="0" err="1"/>
            <a:t>praksisar</a:t>
          </a:r>
          <a:r>
            <a:rPr lang="nb-NO" dirty="0"/>
            <a:t> og nettverksarbeid</a:t>
          </a:r>
        </a:p>
      </dgm:t>
    </dgm:pt>
    <dgm:pt modelId="{93CDA598-CE9C-488A-BE5A-9FC5E86F4C0D}" type="parTrans" cxnId="{C7629AEC-196E-47D9-A113-5CBBBE4EE820}">
      <dgm:prSet/>
      <dgm:spPr/>
      <dgm:t>
        <a:bodyPr/>
        <a:lstStyle/>
        <a:p>
          <a:endParaRPr lang="nb-NO"/>
        </a:p>
      </dgm:t>
    </dgm:pt>
    <dgm:pt modelId="{45CE4AE3-58E2-4E13-9FBC-9E6191F18655}" type="sibTrans" cxnId="{C7629AEC-196E-47D9-A113-5CBBBE4EE820}">
      <dgm:prSet/>
      <dgm:spPr/>
      <dgm:t>
        <a:bodyPr/>
        <a:lstStyle/>
        <a:p>
          <a:endParaRPr lang="nb-NO"/>
        </a:p>
      </dgm:t>
    </dgm:pt>
    <dgm:pt modelId="{A973184E-8F81-4B3B-AA64-F1ABF729A71D}">
      <dgm:prSet phldrT="[Tekst]"/>
      <dgm:spPr/>
      <dgm:t>
        <a:bodyPr/>
        <a:lstStyle/>
        <a:p>
          <a:r>
            <a:rPr lang="nb-NO" dirty="0"/>
            <a:t>Lokalt: Lokal </a:t>
          </a:r>
          <a:r>
            <a:rPr lang="nb-NO" dirty="0" err="1"/>
            <a:t>hovudstruktur</a:t>
          </a:r>
          <a:endParaRPr lang="nb-NO" dirty="0"/>
        </a:p>
      </dgm:t>
    </dgm:pt>
    <dgm:pt modelId="{D11EF1AC-1041-46E3-8426-742D19AEF565}" type="parTrans" cxnId="{F8E344C4-0E7C-4C42-A725-F8159AEB91E4}">
      <dgm:prSet/>
      <dgm:spPr/>
      <dgm:t>
        <a:bodyPr/>
        <a:lstStyle/>
        <a:p>
          <a:endParaRPr lang="nb-NO"/>
        </a:p>
      </dgm:t>
    </dgm:pt>
    <dgm:pt modelId="{C761FB84-CFED-4BDA-B165-750CC2529C49}" type="sibTrans" cxnId="{F8E344C4-0E7C-4C42-A725-F8159AEB91E4}">
      <dgm:prSet/>
      <dgm:spPr/>
      <dgm:t>
        <a:bodyPr/>
        <a:lstStyle/>
        <a:p>
          <a:endParaRPr lang="nb-NO"/>
        </a:p>
      </dgm:t>
    </dgm:pt>
    <dgm:pt modelId="{C88B7286-A7D6-4B7C-8538-14ACDC61BECE}">
      <dgm:prSet phldrT="[Tekst]"/>
      <dgm:spPr/>
      <dgm:t>
        <a:bodyPr/>
        <a:lstStyle/>
        <a:p>
          <a:r>
            <a:rPr lang="nb-NO" dirty="0"/>
            <a:t>Lokalt: </a:t>
          </a:r>
          <a:r>
            <a:rPr lang="nb-NO" dirty="0" err="1"/>
            <a:t>Fagleg</a:t>
          </a:r>
          <a:r>
            <a:rPr lang="nb-NO" dirty="0"/>
            <a:t> og organisatorisk praksis</a:t>
          </a:r>
        </a:p>
      </dgm:t>
    </dgm:pt>
    <dgm:pt modelId="{9A15C3E7-01BD-4C45-AFFF-0C5DA366258D}" type="parTrans" cxnId="{D8A0600B-54E3-40C2-8227-11B318275F17}">
      <dgm:prSet/>
      <dgm:spPr/>
      <dgm:t>
        <a:bodyPr/>
        <a:lstStyle/>
        <a:p>
          <a:endParaRPr lang="nb-NO"/>
        </a:p>
      </dgm:t>
    </dgm:pt>
    <dgm:pt modelId="{BA73574C-7298-4C03-B3E1-35D869E1B53A}" type="sibTrans" cxnId="{D8A0600B-54E3-40C2-8227-11B318275F17}">
      <dgm:prSet/>
      <dgm:spPr/>
      <dgm:t>
        <a:bodyPr/>
        <a:lstStyle/>
        <a:p>
          <a:endParaRPr lang="nb-NO"/>
        </a:p>
      </dgm:t>
    </dgm:pt>
    <dgm:pt modelId="{34B4310D-A540-47F0-AD2F-E143961010CC}" type="pres">
      <dgm:prSet presAssocID="{329342C9-9035-4C68-AFE0-8D9CA338F86C}" presName="CompostProcess" presStyleCnt="0">
        <dgm:presLayoutVars>
          <dgm:dir/>
          <dgm:resizeHandles val="exact"/>
        </dgm:presLayoutVars>
      </dgm:prSet>
      <dgm:spPr/>
    </dgm:pt>
    <dgm:pt modelId="{32AA9E79-94B0-4246-ACEF-23EE97E17502}" type="pres">
      <dgm:prSet presAssocID="{329342C9-9035-4C68-AFE0-8D9CA338F86C}" presName="arrow" presStyleLbl="bgShp" presStyleIdx="0" presStyleCnt="1"/>
      <dgm:spPr/>
    </dgm:pt>
    <dgm:pt modelId="{C623B869-8F69-4F7D-B1E6-3FD3FE73F469}" type="pres">
      <dgm:prSet presAssocID="{329342C9-9035-4C68-AFE0-8D9CA338F86C}" presName="linearProcess" presStyleCnt="0"/>
      <dgm:spPr/>
    </dgm:pt>
    <dgm:pt modelId="{F468B26B-582A-4DCC-854B-7797D80D5B2D}" type="pres">
      <dgm:prSet presAssocID="{1275E0F2-EB00-4149-BB10-A5FEFD6F8821}" presName="textNode" presStyleLbl="node1" presStyleIdx="0" presStyleCnt="5">
        <dgm:presLayoutVars>
          <dgm:bulletEnabled val="1"/>
        </dgm:presLayoutVars>
      </dgm:prSet>
      <dgm:spPr/>
    </dgm:pt>
    <dgm:pt modelId="{E292D7A8-C5EC-4C85-A1CC-6572349A58E8}" type="pres">
      <dgm:prSet presAssocID="{ADC060F8-0573-45D7-B350-93D68EEB0814}" presName="sibTrans" presStyleCnt="0"/>
      <dgm:spPr/>
    </dgm:pt>
    <dgm:pt modelId="{A9AAE7AE-2A33-4885-92E8-350C992BA1DD}" type="pres">
      <dgm:prSet presAssocID="{CB58B9A8-BC64-47AB-AF03-CCB816298C3A}" presName="textNode" presStyleLbl="node1" presStyleIdx="1" presStyleCnt="5">
        <dgm:presLayoutVars>
          <dgm:bulletEnabled val="1"/>
        </dgm:presLayoutVars>
      </dgm:prSet>
      <dgm:spPr/>
    </dgm:pt>
    <dgm:pt modelId="{D6E36688-0379-4916-B87A-FA113A8D1383}" type="pres">
      <dgm:prSet presAssocID="{72CA59CF-82DB-411E-B56C-5D485F537EAF}" presName="sibTrans" presStyleCnt="0"/>
      <dgm:spPr/>
    </dgm:pt>
    <dgm:pt modelId="{3518F6C5-DEA5-4D6F-B556-9449C91B94DC}" type="pres">
      <dgm:prSet presAssocID="{0105A736-9AC0-4FE1-9A6E-243D7F58D65D}" presName="textNode" presStyleLbl="node1" presStyleIdx="2" presStyleCnt="5">
        <dgm:presLayoutVars>
          <dgm:bulletEnabled val="1"/>
        </dgm:presLayoutVars>
      </dgm:prSet>
      <dgm:spPr/>
    </dgm:pt>
    <dgm:pt modelId="{2085468B-A0DC-461A-B2F9-F2611ABBC1D9}" type="pres">
      <dgm:prSet presAssocID="{45CE4AE3-58E2-4E13-9FBC-9E6191F18655}" presName="sibTrans" presStyleCnt="0"/>
      <dgm:spPr/>
    </dgm:pt>
    <dgm:pt modelId="{0F8E6F8B-5FFB-449F-8D48-BE128B743D02}" type="pres">
      <dgm:prSet presAssocID="{A973184E-8F81-4B3B-AA64-F1ABF729A71D}" presName="textNode" presStyleLbl="node1" presStyleIdx="3" presStyleCnt="5">
        <dgm:presLayoutVars>
          <dgm:bulletEnabled val="1"/>
        </dgm:presLayoutVars>
      </dgm:prSet>
      <dgm:spPr/>
    </dgm:pt>
    <dgm:pt modelId="{7313E76D-3DC3-408B-94AF-CB704E700C28}" type="pres">
      <dgm:prSet presAssocID="{C761FB84-CFED-4BDA-B165-750CC2529C49}" presName="sibTrans" presStyleCnt="0"/>
      <dgm:spPr/>
    </dgm:pt>
    <dgm:pt modelId="{3C514624-9F2B-413C-98FB-70AD9019D99E}" type="pres">
      <dgm:prSet presAssocID="{C88B7286-A7D6-4B7C-8538-14ACDC61BECE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A7C6DF00-1546-4015-8E21-E47A2828FBE9}" type="presOf" srcId="{1275E0F2-EB00-4149-BB10-A5FEFD6F8821}" destId="{F468B26B-582A-4DCC-854B-7797D80D5B2D}" srcOrd="0" destOrd="0" presId="urn:microsoft.com/office/officeart/2005/8/layout/hProcess9"/>
    <dgm:cxn modelId="{D8A0600B-54E3-40C2-8227-11B318275F17}" srcId="{329342C9-9035-4C68-AFE0-8D9CA338F86C}" destId="{C88B7286-A7D6-4B7C-8538-14ACDC61BECE}" srcOrd="4" destOrd="0" parTransId="{9A15C3E7-01BD-4C45-AFFF-0C5DA366258D}" sibTransId="{BA73574C-7298-4C03-B3E1-35D869E1B53A}"/>
    <dgm:cxn modelId="{BE73016D-1D0A-4B64-B41E-69E1EFEB156C}" srcId="{329342C9-9035-4C68-AFE0-8D9CA338F86C}" destId="{CB58B9A8-BC64-47AB-AF03-CCB816298C3A}" srcOrd="1" destOrd="0" parTransId="{5A56187A-632D-47E8-9533-A7CD162FC062}" sibTransId="{72CA59CF-82DB-411E-B56C-5D485F537EAF}"/>
    <dgm:cxn modelId="{34E26673-F106-4B22-A5E3-6A85C649CE7F}" type="presOf" srcId="{0105A736-9AC0-4FE1-9A6E-243D7F58D65D}" destId="{3518F6C5-DEA5-4D6F-B556-9449C91B94DC}" srcOrd="0" destOrd="0" presId="urn:microsoft.com/office/officeart/2005/8/layout/hProcess9"/>
    <dgm:cxn modelId="{6A907375-26DD-4AE3-AF9D-2AD824AED488}" type="presOf" srcId="{329342C9-9035-4C68-AFE0-8D9CA338F86C}" destId="{34B4310D-A540-47F0-AD2F-E143961010CC}" srcOrd="0" destOrd="0" presId="urn:microsoft.com/office/officeart/2005/8/layout/hProcess9"/>
    <dgm:cxn modelId="{2C131991-F9B3-4C25-BFB2-FD03B2D1D516}" type="presOf" srcId="{C88B7286-A7D6-4B7C-8538-14ACDC61BECE}" destId="{3C514624-9F2B-413C-98FB-70AD9019D99E}" srcOrd="0" destOrd="0" presId="urn:microsoft.com/office/officeart/2005/8/layout/hProcess9"/>
    <dgm:cxn modelId="{314C83C2-505A-4E92-80B5-EE385B08F907}" type="presOf" srcId="{A973184E-8F81-4B3B-AA64-F1ABF729A71D}" destId="{0F8E6F8B-5FFB-449F-8D48-BE128B743D02}" srcOrd="0" destOrd="0" presId="urn:microsoft.com/office/officeart/2005/8/layout/hProcess9"/>
    <dgm:cxn modelId="{1BBD88C3-6E33-421E-82BB-16DAA0375FA8}" srcId="{329342C9-9035-4C68-AFE0-8D9CA338F86C}" destId="{1275E0F2-EB00-4149-BB10-A5FEFD6F8821}" srcOrd="0" destOrd="0" parTransId="{FAC52C8E-9EC1-4927-A17C-BFFFF4B49A05}" sibTransId="{ADC060F8-0573-45D7-B350-93D68EEB0814}"/>
    <dgm:cxn modelId="{F8E344C4-0E7C-4C42-A725-F8159AEB91E4}" srcId="{329342C9-9035-4C68-AFE0-8D9CA338F86C}" destId="{A973184E-8F81-4B3B-AA64-F1ABF729A71D}" srcOrd="3" destOrd="0" parTransId="{D11EF1AC-1041-46E3-8426-742D19AEF565}" sibTransId="{C761FB84-CFED-4BDA-B165-750CC2529C49}"/>
    <dgm:cxn modelId="{84367FD1-4893-4ED3-9A49-9E84480BCEE4}" type="presOf" srcId="{CB58B9A8-BC64-47AB-AF03-CCB816298C3A}" destId="{A9AAE7AE-2A33-4885-92E8-350C992BA1DD}" srcOrd="0" destOrd="0" presId="urn:microsoft.com/office/officeart/2005/8/layout/hProcess9"/>
    <dgm:cxn modelId="{C7629AEC-196E-47D9-A113-5CBBBE4EE820}" srcId="{329342C9-9035-4C68-AFE0-8D9CA338F86C}" destId="{0105A736-9AC0-4FE1-9A6E-243D7F58D65D}" srcOrd="2" destOrd="0" parTransId="{93CDA598-CE9C-488A-BE5A-9FC5E86F4C0D}" sibTransId="{45CE4AE3-58E2-4E13-9FBC-9E6191F18655}"/>
    <dgm:cxn modelId="{25FD6D2D-7E7C-47ED-9AF3-18ED10653EB0}" type="presParOf" srcId="{34B4310D-A540-47F0-AD2F-E143961010CC}" destId="{32AA9E79-94B0-4246-ACEF-23EE97E17502}" srcOrd="0" destOrd="0" presId="urn:microsoft.com/office/officeart/2005/8/layout/hProcess9"/>
    <dgm:cxn modelId="{00EF3FF5-AC85-419A-ADFD-8E6A0802BA2F}" type="presParOf" srcId="{34B4310D-A540-47F0-AD2F-E143961010CC}" destId="{C623B869-8F69-4F7D-B1E6-3FD3FE73F469}" srcOrd="1" destOrd="0" presId="urn:microsoft.com/office/officeart/2005/8/layout/hProcess9"/>
    <dgm:cxn modelId="{DA234B0F-8739-4E20-ABD5-1B8B4B37AB32}" type="presParOf" srcId="{C623B869-8F69-4F7D-B1E6-3FD3FE73F469}" destId="{F468B26B-582A-4DCC-854B-7797D80D5B2D}" srcOrd="0" destOrd="0" presId="urn:microsoft.com/office/officeart/2005/8/layout/hProcess9"/>
    <dgm:cxn modelId="{41B2CE7C-45D1-46F7-BF89-C7F201E64E55}" type="presParOf" srcId="{C623B869-8F69-4F7D-B1E6-3FD3FE73F469}" destId="{E292D7A8-C5EC-4C85-A1CC-6572349A58E8}" srcOrd="1" destOrd="0" presId="urn:microsoft.com/office/officeart/2005/8/layout/hProcess9"/>
    <dgm:cxn modelId="{6A36DAEA-1DD0-417D-A259-33C2648D8EC7}" type="presParOf" srcId="{C623B869-8F69-4F7D-B1E6-3FD3FE73F469}" destId="{A9AAE7AE-2A33-4885-92E8-350C992BA1DD}" srcOrd="2" destOrd="0" presId="urn:microsoft.com/office/officeart/2005/8/layout/hProcess9"/>
    <dgm:cxn modelId="{BC1329F2-BFD2-438A-928A-5ABB7E1F2B20}" type="presParOf" srcId="{C623B869-8F69-4F7D-B1E6-3FD3FE73F469}" destId="{D6E36688-0379-4916-B87A-FA113A8D1383}" srcOrd="3" destOrd="0" presId="urn:microsoft.com/office/officeart/2005/8/layout/hProcess9"/>
    <dgm:cxn modelId="{6983678F-B1F8-4736-A5D0-1493CFCD7EF6}" type="presParOf" srcId="{C623B869-8F69-4F7D-B1E6-3FD3FE73F469}" destId="{3518F6C5-DEA5-4D6F-B556-9449C91B94DC}" srcOrd="4" destOrd="0" presId="urn:microsoft.com/office/officeart/2005/8/layout/hProcess9"/>
    <dgm:cxn modelId="{B0CADE0E-F6BA-47B9-B1D9-D0A54DE0FFBA}" type="presParOf" srcId="{C623B869-8F69-4F7D-B1E6-3FD3FE73F469}" destId="{2085468B-A0DC-461A-B2F9-F2611ABBC1D9}" srcOrd="5" destOrd="0" presId="urn:microsoft.com/office/officeart/2005/8/layout/hProcess9"/>
    <dgm:cxn modelId="{FDDBC9A0-6722-477D-979B-1CBD67800390}" type="presParOf" srcId="{C623B869-8F69-4F7D-B1E6-3FD3FE73F469}" destId="{0F8E6F8B-5FFB-449F-8D48-BE128B743D02}" srcOrd="6" destOrd="0" presId="urn:microsoft.com/office/officeart/2005/8/layout/hProcess9"/>
    <dgm:cxn modelId="{EEAF5741-6DBC-4EFA-8952-4A2AF9F19126}" type="presParOf" srcId="{C623B869-8F69-4F7D-B1E6-3FD3FE73F469}" destId="{7313E76D-3DC3-408B-94AF-CB704E700C28}" srcOrd="7" destOrd="0" presId="urn:microsoft.com/office/officeart/2005/8/layout/hProcess9"/>
    <dgm:cxn modelId="{A7CD09ED-4C07-4284-A00A-C3F875A105F7}" type="presParOf" srcId="{C623B869-8F69-4F7D-B1E6-3FD3FE73F469}" destId="{3C514624-9F2B-413C-98FB-70AD9019D99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A9E79-94B0-4246-ACEF-23EE97E17502}">
      <dsp:nvSpPr>
        <dsp:cNvPr id="0" name=""/>
        <dsp:cNvSpPr/>
      </dsp:nvSpPr>
      <dsp:spPr>
        <a:xfrm>
          <a:off x="830572" y="0"/>
          <a:ext cx="9413149" cy="44087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8B26B-582A-4DCC-854B-7797D80D5B2D}">
      <dsp:nvSpPr>
        <dsp:cNvPr id="0" name=""/>
        <dsp:cNvSpPr/>
      </dsp:nvSpPr>
      <dsp:spPr>
        <a:xfrm>
          <a:off x="4866" y="1322631"/>
          <a:ext cx="2127800" cy="1763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Nasjonalt: </a:t>
          </a:r>
          <a:r>
            <a:rPr lang="nb-NO" sz="2000" kern="1200" dirty="0" err="1"/>
            <a:t>Funksjonar</a:t>
          </a:r>
          <a:r>
            <a:rPr lang="nb-NO" sz="2000" kern="1200" dirty="0"/>
            <a:t>, ytre rammer</a:t>
          </a:r>
        </a:p>
      </dsp:txBody>
      <dsp:txXfrm>
        <a:off x="90953" y="1408718"/>
        <a:ext cx="1955626" cy="1591334"/>
      </dsp:txXfrm>
    </dsp:sp>
    <dsp:sp modelId="{A9AAE7AE-2A33-4885-92E8-350C992BA1DD}">
      <dsp:nvSpPr>
        <dsp:cNvPr id="0" name=""/>
        <dsp:cNvSpPr/>
      </dsp:nvSpPr>
      <dsp:spPr>
        <a:xfrm>
          <a:off x="2239056" y="1322631"/>
          <a:ext cx="2127800" cy="1763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Pilotering: </a:t>
          </a:r>
          <a:r>
            <a:rPr lang="nb-NO" sz="2000" kern="1200" dirty="0" err="1"/>
            <a:t>Praksisar</a:t>
          </a:r>
          <a:r>
            <a:rPr lang="nb-NO" sz="2000" kern="1200" dirty="0"/>
            <a:t>, </a:t>
          </a:r>
          <a:r>
            <a:rPr lang="nb-NO" sz="2000" kern="1200" dirty="0" err="1"/>
            <a:t>erfaringar</a:t>
          </a:r>
          <a:endParaRPr lang="nb-NO" sz="2000" kern="1200" dirty="0"/>
        </a:p>
      </dsp:txBody>
      <dsp:txXfrm>
        <a:off x="2325143" y="1408718"/>
        <a:ext cx="1955626" cy="1591334"/>
      </dsp:txXfrm>
    </dsp:sp>
    <dsp:sp modelId="{3518F6C5-DEA5-4D6F-B556-9449C91B94DC}">
      <dsp:nvSpPr>
        <dsp:cNvPr id="0" name=""/>
        <dsp:cNvSpPr/>
      </dsp:nvSpPr>
      <dsp:spPr>
        <a:xfrm>
          <a:off x="4473246" y="1322631"/>
          <a:ext cx="2127800" cy="1763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Fagnettverka: Kvalitetssikring, </a:t>
          </a:r>
          <a:r>
            <a:rPr lang="nb-NO" sz="2000" kern="1200" dirty="0" err="1"/>
            <a:t>faglege</a:t>
          </a:r>
          <a:r>
            <a:rPr lang="nb-NO" sz="2000" kern="1200" dirty="0"/>
            <a:t> </a:t>
          </a:r>
          <a:r>
            <a:rPr lang="nb-NO" sz="2000" kern="1200" dirty="0" err="1"/>
            <a:t>praksisar</a:t>
          </a:r>
          <a:r>
            <a:rPr lang="nb-NO" sz="2000" kern="1200" dirty="0"/>
            <a:t> og nettverksarbeid</a:t>
          </a:r>
        </a:p>
      </dsp:txBody>
      <dsp:txXfrm>
        <a:off x="4559333" y="1408718"/>
        <a:ext cx="1955626" cy="1591334"/>
      </dsp:txXfrm>
    </dsp:sp>
    <dsp:sp modelId="{0F8E6F8B-5FFB-449F-8D48-BE128B743D02}">
      <dsp:nvSpPr>
        <dsp:cNvPr id="0" name=""/>
        <dsp:cNvSpPr/>
      </dsp:nvSpPr>
      <dsp:spPr>
        <a:xfrm>
          <a:off x="6707437" y="1322631"/>
          <a:ext cx="2127800" cy="1763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Lokalt: Lokal </a:t>
          </a:r>
          <a:r>
            <a:rPr lang="nb-NO" sz="2000" kern="1200" dirty="0" err="1"/>
            <a:t>hovudstruktur</a:t>
          </a:r>
          <a:endParaRPr lang="nb-NO" sz="2000" kern="1200" dirty="0"/>
        </a:p>
      </dsp:txBody>
      <dsp:txXfrm>
        <a:off x="6793524" y="1408718"/>
        <a:ext cx="1955626" cy="1591334"/>
      </dsp:txXfrm>
    </dsp:sp>
    <dsp:sp modelId="{3C514624-9F2B-413C-98FB-70AD9019D99E}">
      <dsp:nvSpPr>
        <dsp:cNvPr id="0" name=""/>
        <dsp:cNvSpPr/>
      </dsp:nvSpPr>
      <dsp:spPr>
        <a:xfrm>
          <a:off x="8941627" y="1322631"/>
          <a:ext cx="2127800" cy="1763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Lokalt: </a:t>
          </a:r>
          <a:r>
            <a:rPr lang="nb-NO" sz="2000" kern="1200" dirty="0" err="1"/>
            <a:t>Fagleg</a:t>
          </a:r>
          <a:r>
            <a:rPr lang="nb-NO" sz="2000" kern="1200" dirty="0"/>
            <a:t> og organisatorisk praksis</a:t>
          </a:r>
        </a:p>
      </dsp:txBody>
      <dsp:txXfrm>
        <a:off x="9027714" y="1408718"/>
        <a:ext cx="1955626" cy="1591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sz="1100" dirty="0">
              <a:latin typeface="Roboto"/>
              <a:cs typeface="Roboto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36AA6-9E5A-3B40-832E-96425D29D5C1}" type="datetimeFigureOut">
              <a:rPr lang="nb-NO" sz="1100" smtClean="0">
                <a:latin typeface="Roboto"/>
                <a:cs typeface="Roboto"/>
              </a:rPr>
              <a:t>25.04.2023</a:t>
            </a:fld>
            <a:endParaRPr lang="nb-NO" sz="1100">
              <a:latin typeface="Roboto"/>
              <a:cs typeface="Roboto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sz="1100" dirty="0">
              <a:latin typeface="Roboto"/>
              <a:cs typeface="Roboto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C903E-0958-774A-8B2D-3E32A0C102E6}" type="slidenum">
              <a:rPr lang="nb-NO" sz="1100" smtClean="0">
                <a:latin typeface="Roboto"/>
                <a:cs typeface="Roboto"/>
              </a:rPr>
              <a:t>‹#›</a:t>
            </a:fld>
            <a:endParaRPr lang="nb-NO" sz="110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06044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latin typeface="Roboto"/>
                <a:cs typeface="Roboto"/>
              </a:defRPr>
            </a:lvl1pPr>
          </a:lstStyle>
          <a:p>
            <a:fld id="{AF0F0302-BE9E-8A47-8FBA-EF4A5D6A0C1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32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022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Bilde </a:t>
            </a:r>
            <a:r>
              <a:rPr lang="en-US" err="1">
                <a:latin typeface="Calibri"/>
                <a:cs typeface="Calibri"/>
              </a:rPr>
              <a:t>fra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Pixabay</a:t>
            </a:r>
            <a:r>
              <a:rPr lang="en-US">
                <a:latin typeface="Calibri"/>
                <a:cs typeface="Calibri"/>
              </a:rPr>
              <a:t>. Skal </a:t>
            </a:r>
            <a:r>
              <a:rPr lang="en-US" err="1">
                <a:latin typeface="Calibri"/>
                <a:cs typeface="Calibri"/>
              </a:rPr>
              <a:t>kunne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brukes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uten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videre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attributering</a:t>
            </a:r>
            <a:r>
              <a:rPr lang="en-US">
                <a:latin typeface="Calibri"/>
                <a:cs typeface="Calibri"/>
              </a:rPr>
              <a:t>. </a:t>
            </a:r>
            <a:r>
              <a:rPr lang="en-US"/>
              <a:t>https://pixabay.com/illustrations/social-media-media-board-networking-1989152/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444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Bilde </a:t>
            </a:r>
            <a:r>
              <a:rPr lang="en-US" err="1">
                <a:latin typeface="Calibri"/>
                <a:cs typeface="Calibri"/>
              </a:rPr>
              <a:t>fra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Pixabay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skal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være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mulig</a:t>
            </a:r>
            <a:r>
              <a:rPr lang="en-US">
                <a:latin typeface="Calibri"/>
                <a:cs typeface="Calibri"/>
              </a:rPr>
              <a:t> å </a:t>
            </a:r>
            <a:r>
              <a:rPr lang="en-US" err="1">
                <a:latin typeface="Calibri"/>
                <a:cs typeface="Calibri"/>
              </a:rPr>
              <a:t>bruke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uten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attribusjon</a:t>
            </a:r>
            <a:r>
              <a:rPr lang="en-US">
                <a:latin typeface="Calibri"/>
                <a:cs typeface="Calibri"/>
              </a:rPr>
              <a:t>: </a:t>
            </a:r>
            <a:r>
              <a:rPr lang="en-US"/>
              <a:t>https://pixabay.com/photos/milling-machining-knife-head-1137974/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62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727549"/>
            <a:ext cx="946943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1968C0-AD7E-C049-8E6C-2985A8DE3A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239641"/>
            <a:ext cx="9469438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C3CBB-E3CD-A04F-AF11-BAF1433A63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2199035"/>
            <a:ext cx="946943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Donec</a:t>
            </a:r>
            <a:r>
              <a:rPr lang="en-GB" dirty="0"/>
              <a:t> dictum convallis </a:t>
            </a:r>
            <a:r>
              <a:rPr lang="en-GB" dirty="0" err="1"/>
              <a:t>eros</a:t>
            </a:r>
            <a:r>
              <a:rPr lang="en-GB" dirty="0"/>
              <a:t> vitae </a:t>
            </a:r>
            <a:r>
              <a:rPr lang="en-GB" dirty="0" err="1"/>
              <a:t>finibus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in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 </a:t>
            </a:r>
            <a:r>
              <a:rPr lang="en-GB" dirty="0" err="1"/>
              <a:t>ultricies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791A530B-87B8-5C48-A101-544B9ABE6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7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bilet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225" y="2240969"/>
            <a:ext cx="5400675" cy="3172491"/>
          </a:xfrm>
          <a:prstGeom prst="rect">
            <a:avLst/>
          </a:prstGeom>
        </p:spPr>
        <p:txBody>
          <a:bodyPr tIns="36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E1E4DF85-AEB8-8446-B2E1-2252E33C56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80310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F6C9799-DE04-2149-995E-2FAAF6E572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0972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9E01F9C-368E-E84D-B1C6-0B1A5C667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8031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87638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, 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6F9F26F-539C-7740-B549-2A50A6CEE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5" y="727549"/>
            <a:ext cx="1038153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03E9EA8-AD36-214E-A848-590DEC5DD3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4968875" cy="32144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</a:t>
            </a:r>
            <a:r>
              <a:rPr lang="en-GB" dirty="0"/>
              <a:t>.</a:t>
            </a:r>
          </a:p>
          <a:p>
            <a:pPr lvl="0"/>
            <a:endParaRPr lang="nb-NO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B142A7E-1FCC-9040-BBC7-97A3BDC942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82" y="2199035"/>
            <a:ext cx="4968875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</a:t>
            </a:r>
            <a:r>
              <a:rPr lang="en-GB" dirty="0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003C86D2-A0C0-4D4A-B6F6-4EEC4BE87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911225" y="1274688"/>
            <a:ext cx="1038153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346452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punkt+profil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2">
            <a:extLst>
              <a:ext uri="{FF2B5EF4-FFF2-40B4-BE49-F238E27FC236}">
                <a16:creationId xmlns:a16="http://schemas.microsoft.com/office/drawing/2014/main" id="{9CC33A5B-51BF-4B48-AB8E-EF4439BDA08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7385" y="2230970"/>
            <a:ext cx="3182490" cy="3182490"/>
          </a:xfrm>
          <a:prstGeom prst="ellipse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F87A6393-0F37-4F4B-B029-1B53BE9481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1038338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21C58CF-9DEA-4E4E-8344-FA3F903ED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1675" y="2199035"/>
            <a:ext cx="6782940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52530C5-5901-054D-A807-24EE41C26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25" hasCustomPrompt="1"/>
          </p:nvPr>
        </p:nvSpPr>
        <p:spPr>
          <a:xfrm>
            <a:off x="911225" y="1274688"/>
            <a:ext cx="1038339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77251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profilbiletex4"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9D48276-482E-1945-ADE2-ADEE49552A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34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</a:p>
          <a:p>
            <a:pPr lvl="0"/>
            <a:endParaRPr lang="en-US" dirty="0"/>
          </a:p>
        </p:txBody>
      </p:sp>
      <p:sp>
        <p:nvSpPr>
          <p:cNvPr id="12" name="Plassholder for innhold 10">
            <a:extLst>
              <a:ext uri="{FF2B5EF4-FFF2-40B4-BE49-F238E27FC236}">
                <a16:creationId xmlns:a16="http://schemas.microsoft.com/office/drawing/2014/main" id="{90D58AD1-53A7-634A-9B14-C87C47B903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3772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10">
            <a:extLst>
              <a:ext uri="{FF2B5EF4-FFF2-40B4-BE49-F238E27FC236}">
                <a16:creationId xmlns:a16="http://schemas.microsoft.com/office/drawing/2014/main" id="{00B2CDD0-C24E-7742-92FA-4D1CB9BD23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14110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10">
            <a:extLst>
              <a:ext uri="{FF2B5EF4-FFF2-40B4-BE49-F238E27FC236}">
                <a16:creationId xmlns:a16="http://schemas.microsoft.com/office/drawing/2014/main" id="{99389EED-16AD-914F-B50D-69D028395D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122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1405C28A-C703-7E45-8BE1-FB49F63C98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5255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21" name="Plassholder for bilde 12">
            <a:extLst>
              <a:ext uri="{FF2B5EF4-FFF2-40B4-BE49-F238E27FC236}">
                <a16:creationId xmlns:a16="http://schemas.microsoft.com/office/drawing/2014/main" id="{70485E75-345D-C843-BA29-1EADBE1C6F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847929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22" name="Plassholder for bilde 12">
            <a:extLst>
              <a:ext uri="{FF2B5EF4-FFF2-40B4-BE49-F238E27FC236}">
                <a16:creationId xmlns:a16="http://schemas.microsoft.com/office/drawing/2014/main" id="{1ACFA19C-DCAB-D34E-8F67-B2CD7088C77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546059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23" name="Plassholder for bilde 12">
            <a:extLst>
              <a:ext uri="{FF2B5EF4-FFF2-40B4-BE49-F238E27FC236}">
                <a16:creationId xmlns:a16="http://schemas.microsoft.com/office/drawing/2014/main" id="{1CF0B6D4-60E6-174A-A728-51AF6D2B1CD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248731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394B0F56-9A12-C847-806B-228682A7D3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pic>
        <p:nvPicPr>
          <p:cNvPr id="13" name="Bilde 6">
            <a:extLst>
              <a:ext uri="{FF2B5EF4-FFF2-40B4-BE49-F238E27FC236}">
                <a16:creationId xmlns:a16="http://schemas.microsoft.com/office/drawing/2014/main" id="{DF3C68BA-B43B-EB45-9052-2EC2F0D9F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6" name="Plassholder for tekst 5"/>
          <p:cNvSpPr>
            <a:spLocks noGrp="1"/>
          </p:cNvSpPr>
          <p:nvPr>
            <p:ph type="body" sz="quarter" idx="27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777723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91438" y="-1"/>
            <a:ext cx="4500562" cy="6876000"/>
          </a:xfrm>
          <a:prstGeom prst="rect">
            <a:avLst/>
          </a:prstGeom>
        </p:spPr>
        <p:txBody>
          <a:bodyPr wrap="none" tIns="288000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161E82D1-C121-5646-B778-09D41B7E9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seier</a:t>
            </a:r>
            <a:r>
              <a:rPr lang="en-US" dirty="0"/>
              <a:t> </a:t>
            </a:r>
            <a:r>
              <a:rPr lang="en-US" dirty="0" err="1"/>
              <a:t>noko</a:t>
            </a:r>
            <a:r>
              <a:rPr lang="en-US" dirty="0"/>
              <a:t> om </a:t>
            </a:r>
            <a:r>
              <a:rPr lang="en-US" dirty="0" err="1"/>
              <a:t>sitatet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454231-6501-3449-B8F1-1516AD023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034156BC-892D-AF41-9FBF-430F887DDE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 err="1"/>
              <a:t>Namn</a:t>
            </a:r>
            <a:r>
              <a:rPr lang="en-US" dirty="0"/>
              <a:t>, stilling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718AF351-1DA8-D240-8B6F-490C7850FC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5868987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«Lorem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 </a:t>
            </a:r>
            <a:r>
              <a:rPr lang="en-US" dirty="0" err="1"/>
              <a:t>viverra</a:t>
            </a:r>
            <a:r>
              <a:rPr lang="en-US" dirty="0"/>
              <a:t> in.»</a:t>
            </a:r>
          </a:p>
        </p:txBody>
      </p:sp>
      <p:pic>
        <p:nvPicPr>
          <p:cNvPr id="11" name="Bilde 6">
            <a:extLst>
              <a:ext uri="{FF2B5EF4-FFF2-40B4-BE49-F238E27FC236}">
                <a16:creationId xmlns:a16="http://schemas.microsoft.com/office/drawing/2014/main" id="{B7C8BDF8-B76E-2545-A5EF-6580D2150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015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901A4653-38C0-9944-8D35-959C925B5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seier</a:t>
            </a:r>
            <a:r>
              <a:rPr lang="en-US" dirty="0"/>
              <a:t> </a:t>
            </a:r>
            <a:r>
              <a:rPr lang="en-US" dirty="0" err="1"/>
              <a:t>noko</a:t>
            </a:r>
            <a:r>
              <a:rPr lang="en-US" dirty="0"/>
              <a:t> om </a:t>
            </a:r>
            <a:r>
              <a:rPr lang="en-US" dirty="0" err="1"/>
              <a:t>sitatet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42E74C-976C-894C-AAC7-488ED63DB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802E6427-24CC-904E-835F-BF35D1B05C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 err="1"/>
              <a:t>Namn</a:t>
            </a:r>
            <a:r>
              <a:rPr lang="en-US" dirty="0"/>
              <a:t>, stilling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C0702D26-39C7-A04E-A62A-AAE0EB50C4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8569324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«Lorem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 </a:t>
            </a:r>
            <a:r>
              <a:rPr lang="en-US" dirty="0" err="1"/>
              <a:t>viverra</a:t>
            </a:r>
            <a:r>
              <a:rPr lang="en-US" dirty="0"/>
              <a:t>.»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B7FA8CA-D28C-CD40-AFE7-17E126565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9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utfallande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</p:spPr>
        <p:txBody>
          <a:bodyPr tIns="3744000" rIns="2880000"/>
          <a:lstStyle>
            <a:lvl1pPr marL="0" indent="0" algn="r">
              <a:buNone/>
              <a:defRPr sz="1600"/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DB49DAF-7A6D-7E48-8633-20D3E9FB2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4373916" cy="249299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 err="1"/>
              <a:t>Namn</a:t>
            </a:r>
            <a:r>
              <a:rPr lang="en-US" dirty="0"/>
              <a:t>, stilling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4B440FD-E12F-AB4E-B103-B58800252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327355"/>
            <a:ext cx="4384674" cy="320959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«Lorem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 </a:t>
            </a:r>
            <a:r>
              <a:rPr lang="en-US" dirty="0" err="1"/>
              <a:t>viverr</a:t>
            </a:r>
            <a:r>
              <a:rPr lang="en-US" dirty="0"/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1526774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3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26531"/>
            <a:ext cx="8090379" cy="130044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9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Takk</a:t>
            </a:r>
            <a:r>
              <a:rPr lang="en-US" dirty="0"/>
              <a:t> for </a:t>
            </a:r>
            <a:r>
              <a:rPr lang="en-US" dirty="0" err="1"/>
              <a:t>oss</a:t>
            </a:r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8713986-C327-F649-9219-6FBFF999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689BA7D-2DFE-DA40-9CC3-CE4E58792E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4026659"/>
            <a:ext cx="6769099" cy="1758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Telefon</a:t>
            </a:r>
            <a:r>
              <a:rPr lang="en-US" dirty="0"/>
              <a:t> 05557</a:t>
            </a:r>
          </a:p>
          <a:p>
            <a:r>
              <a:rPr lang="en-US" dirty="0"/>
              <a:t>E-post namn@vlfk.no</a:t>
            </a:r>
          </a:p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154468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02275"/>
            <a:ext cx="7218672" cy="3182109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86865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00562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EAE5B8DA-6811-1C4B-AAA3-70C7520486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2547" y="727549"/>
            <a:ext cx="5963910" cy="563231"/>
          </a:xfrm>
          <a:prstGeom prst="rect">
            <a:avLst/>
          </a:prstGeom>
        </p:spPr>
        <p:txBody>
          <a:bodyPr wrap="square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C5DB5F6-E128-C744-9555-30ACF5B612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46" y="2199035"/>
            <a:ext cx="5858229" cy="32144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Donec</a:t>
            </a:r>
            <a:r>
              <a:rPr lang="en-GB" dirty="0"/>
              <a:t> dictum convallis </a:t>
            </a:r>
            <a:r>
              <a:rPr lang="en-GB" dirty="0" err="1"/>
              <a:t>eros</a:t>
            </a:r>
            <a:r>
              <a:rPr lang="en-GB" dirty="0"/>
              <a:t> vitae </a:t>
            </a:r>
            <a:r>
              <a:rPr lang="en-GB" dirty="0" err="1"/>
              <a:t>finibus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in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 </a:t>
            </a:r>
            <a:r>
              <a:rPr lang="en-GB" dirty="0" err="1"/>
              <a:t>ultricies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887339-971C-7946-A2A9-413F10198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422545" y="1266966"/>
            <a:ext cx="5963911" cy="4105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273389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ete_K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-4652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843219"/>
            <a:ext cx="10358916" cy="3181566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7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9220EB2-EC8C-C24D-8AA8-9E6F0E8F1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E435173-C479-4509-B76E-25CBDEE2A4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80474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8EBC492-C6CB-C240-B3C7-393C80D33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3821619"/>
            <a:ext cx="10358916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10358916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54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8455DCE-2CDB-4363-9693-AD2B53F98B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403902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8" y="3821618"/>
            <a:ext cx="10358915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10358916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54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224322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80325" y="0"/>
            <a:ext cx="4500562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07C8C8B-4FDF-3840-AF16-7C2896569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2718394"/>
            <a:ext cx="6300787" cy="70634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Presentasjonstittel</a:t>
            </a:r>
            <a:endParaRPr lang="en-US" dirty="0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0FC77050-3B6C-AE43-B607-E0A39D7B60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9512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748078D-EAAB-5C41-8D1F-B07C9D4C78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859" y="6172912"/>
            <a:ext cx="448992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90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AADF178-4BBE-49CE-B9C3-298E3AAB2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10384228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Kapittelside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67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E7B972F-EB25-204C-8DB6-496FF02AC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8265" y="0"/>
            <a:ext cx="12183735" cy="6858000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10375682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Kapittelside</a:t>
            </a:r>
            <a:endParaRPr lang="en-US" dirty="0"/>
          </a:p>
        </p:txBody>
      </p:sp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11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engels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599" y="2497996"/>
            <a:ext cx="5365751" cy="1474556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483878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_engel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9586" y="6018335"/>
            <a:ext cx="1480608" cy="4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3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0"/>
            <a:ext cx="4500562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9576D748-28C7-534E-AD9A-86DC85D4B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A7CAF74-6A7A-524F-9BF9-55AC3F9441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323" y="2199035"/>
            <a:ext cx="5858229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Donec</a:t>
            </a:r>
            <a:r>
              <a:rPr lang="en-GB" dirty="0"/>
              <a:t> dictum convallis </a:t>
            </a:r>
            <a:r>
              <a:rPr lang="en-GB" dirty="0" err="1"/>
              <a:t>eros</a:t>
            </a:r>
            <a:r>
              <a:rPr lang="en-GB" dirty="0"/>
              <a:t> vitae </a:t>
            </a:r>
            <a:r>
              <a:rPr lang="en-GB" dirty="0" err="1"/>
              <a:t>finibus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in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 </a:t>
            </a:r>
            <a:r>
              <a:rPr lang="en-GB" dirty="0" err="1"/>
              <a:t>ultricies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59E6E7D-150F-AD41-ABB8-F10900F64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7614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5346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80101" y="0"/>
            <a:ext cx="6311900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93B5F2BA-5185-084E-81AC-EDEAB814A3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450056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F6F943B-46A7-C241-81D1-88D01A82F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5" y="2199035"/>
            <a:ext cx="4500562" cy="34193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Donec</a:t>
            </a:r>
            <a:r>
              <a:rPr lang="en-GB" dirty="0"/>
              <a:t> dictum convallis </a:t>
            </a:r>
            <a:r>
              <a:rPr lang="en-GB" dirty="0" err="1"/>
              <a:t>eros</a:t>
            </a:r>
            <a:r>
              <a:rPr lang="en-GB" dirty="0"/>
              <a:t> vitae </a:t>
            </a:r>
            <a:r>
              <a:rPr lang="en-GB" dirty="0" err="1"/>
              <a:t>finibus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in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 </a:t>
            </a:r>
            <a:r>
              <a:rPr lang="en-GB" dirty="0" err="1"/>
              <a:t>ultricies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FE92C00-9341-3144-AF9C-192D531D1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5087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274688"/>
            <a:ext cx="451132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8821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311900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BEC4CE19-3638-434F-B816-87A541484E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0269" y="727549"/>
            <a:ext cx="414530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EE4B8E7-CA86-3047-9EAB-BEC9AF583F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12013" y="2199035"/>
            <a:ext cx="4068762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4EAA71E3-B715-8A4D-8D92-CC68790F7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7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7230270" y="1274688"/>
            <a:ext cx="414530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5314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0"/>
            <a:ext cx="4500562" cy="3428999"/>
          </a:xfrm>
          <a:prstGeom prst="rect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1438" y="3429001"/>
            <a:ext cx="4500562" cy="3428999"/>
          </a:xfrm>
          <a:prstGeom prst="rect">
            <a:avLst/>
          </a:prstGeom>
        </p:spPr>
        <p:txBody>
          <a:bodyPr tIns="540000" anchor="t" anchorCtr="0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68F0CA92-F4DD-5D47-A4DA-A4733A762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CC1883-3AE8-5A4F-B7F5-CFA920DE2D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6300787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C8FFAFDE-F29B-C848-A8CD-76F626904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0868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33475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00562" cy="3428999"/>
          </a:xfrm>
          <a:prstGeom prst="rect">
            <a:avLst/>
          </a:prstGeom>
        </p:spPr>
        <p:txBody>
          <a:bodyPr tIns="54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9001"/>
            <a:ext cx="4500562" cy="3428999"/>
          </a:xfrm>
          <a:prstGeom prst="rect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BAC5024-7716-A34B-A73F-22267550FB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1788" y="727549"/>
            <a:ext cx="599644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7D9AECE-C302-C645-A30F-4420DF3211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1788" y="2199035"/>
            <a:ext cx="586898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endParaRPr lang="en-GB" dirty="0"/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E3BA83EA-E86A-484D-AEC2-45E24F246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5411788" y="1274688"/>
            <a:ext cx="599644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3408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10617316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85DD8909-428D-E543-AB62-3E00682CE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1FD44404-0E8B-A746-B9D7-CF98E82178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80100" y="2240969"/>
            <a:ext cx="5400675" cy="3172491"/>
          </a:xfrm>
          <a:prstGeom prst="rect">
            <a:avLst/>
          </a:prstGeom>
        </p:spPr>
        <p:txBody>
          <a:bodyPr tIns="36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B441042B-5173-1D45-A072-2B7E8FA5D9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50335F0-352E-9244-85DA-D7C3730B48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4E7C5A1-D2EB-7046-AFAA-E129A45E5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6955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45652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43718F5-4B85-364F-B5A9-C8797DC816A6}" type="datetime1">
              <a:rPr lang="nb-NO" smtClean="0"/>
              <a:t>25.04.2023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15" r:id="rId4"/>
    <p:sldLayoutId id="2147483716" r:id="rId5"/>
    <p:sldLayoutId id="2147483717" r:id="rId6"/>
    <p:sldLayoutId id="2147483718" r:id="rId7"/>
    <p:sldLayoutId id="2147483720" r:id="rId8"/>
    <p:sldLayoutId id="2147483711" r:id="rId9"/>
    <p:sldLayoutId id="2147483713" r:id="rId10"/>
    <p:sldLayoutId id="2147483719" r:id="rId11"/>
    <p:sldLayoutId id="2147483691" r:id="rId12"/>
    <p:sldLayoutId id="2147483714" r:id="rId13"/>
    <p:sldLayoutId id="2147483707" r:id="rId14"/>
    <p:sldLayoutId id="2147483708" r:id="rId15"/>
    <p:sldLayoutId id="2147483709" r:id="rId16"/>
    <p:sldLayoutId id="2147483721" r:id="rId17"/>
    <p:sldLayoutId id="2147483712" r:id="rId18"/>
    <p:sldLayoutId id="2147483722" r:id="rId19"/>
    <p:sldLayoutId id="2147483703" r:id="rId20"/>
    <p:sldLayoutId id="2147483725" r:id="rId21"/>
    <p:sldLayoutId id="2147483674" r:id="rId22"/>
    <p:sldLayoutId id="2147483688" r:id="rId23"/>
    <p:sldLayoutId id="2147483710" r:id="rId24"/>
    <p:sldLayoutId id="2147483727" r:id="rId25"/>
    <p:sldLayoutId id="2147483740" r:id="rId26"/>
    <p:sldLayoutId id="2147483739" r:id="rId27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200" b="0" i="0" kern="1200" baseline="0">
          <a:solidFill>
            <a:srgbClr val="00000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869" userDrawn="1">
          <p15:clr>
            <a:srgbClr val="F26B43"/>
          </p15:clr>
        </p15:guide>
        <p15:guide id="11" pos="574" userDrawn="1">
          <p15:clr>
            <a:srgbClr val="F26B43"/>
          </p15:clr>
        </p15:guide>
        <p15:guide id="12" pos="1141" userDrawn="1">
          <p15:clr>
            <a:srgbClr val="F26B43"/>
          </p15:clr>
        </p15:guide>
        <p15:guide id="13" pos="1436" userDrawn="1">
          <p15:clr>
            <a:srgbClr val="F26B43"/>
          </p15:clr>
        </p15:guide>
        <p15:guide id="14" pos="1708" userDrawn="1">
          <p15:clr>
            <a:srgbClr val="F26B43"/>
          </p15:clr>
        </p15:guide>
        <p15:guide id="15" pos="2003" userDrawn="1">
          <p15:clr>
            <a:srgbClr val="F26B43"/>
          </p15:clr>
        </p15:guide>
        <p15:guide id="16" pos="2275" userDrawn="1">
          <p15:clr>
            <a:srgbClr val="F26B43"/>
          </p15:clr>
        </p15:guide>
        <p15:guide id="17" pos="2570" userDrawn="1">
          <p15:clr>
            <a:srgbClr val="F26B43"/>
          </p15:clr>
        </p15:guide>
        <p15:guide id="18" pos="2842" userDrawn="1">
          <p15:clr>
            <a:srgbClr val="F26B43"/>
          </p15:clr>
        </p15:guide>
        <p15:guide id="19" pos="3137" userDrawn="1">
          <p15:clr>
            <a:srgbClr val="F26B43"/>
          </p15:clr>
        </p15:guide>
        <p15:guide id="20" pos="3409" userDrawn="1">
          <p15:clr>
            <a:srgbClr val="F26B43"/>
          </p15:clr>
        </p15:guide>
        <p15:guide id="21" pos="3704" userDrawn="1">
          <p15:clr>
            <a:srgbClr val="F26B43"/>
          </p15:clr>
        </p15:guide>
        <p15:guide id="22" pos="3976" userDrawn="1">
          <p15:clr>
            <a:srgbClr val="F26B43"/>
          </p15:clr>
        </p15:guide>
        <p15:guide id="23" pos="4271" userDrawn="1">
          <p15:clr>
            <a:srgbClr val="F26B43"/>
          </p15:clr>
        </p15:guide>
        <p15:guide id="24" pos="4543" userDrawn="1">
          <p15:clr>
            <a:srgbClr val="F26B43"/>
          </p15:clr>
        </p15:guide>
        <p15:guide id="25" pos="4838" userDrawn="1">
          <p15:clr>
            <a:srgbClr val="F26B43"/>
          </p15:clr>
        </p15:guide>
        <p15:guide id="26" pos="5110" userDrawn="1">
          <p15:clr>
            <a:srgbClr val="F26B43"/>
          </p15:clr>
        </p15:guide>
        <p15:guide id="27" pos="5405" userDrawn="1">
          <p15:clr>
            <a:srgbClr val="F26B43"/>
          </p15:clr>
        </p15:guide>
        <p15:guide id="28" pos="5677" userDrawn="1">
          <p15:clr>
            <a:srgbClr val="F26B43"/>
          </p15:clr>
        </p15:guide>
        <p15:guide id="29" pos="5972" userDrawn="1">
          <p15:clr>
            <a:srgbClr val="F26B43"/>
          </p15:clr>
        </p15:guide>
        <p15:guide id="30" pos="6244" userDrawn="1">
          <p15:clr>
            <a:srgbClr val="F26B43"/>
          </p15:clr>
        </p15:guide>
        <p15:guide id="31" pos="6539" userDrawn="1">
          <p15:clr>
            <a:srgbClr val="F26B43"/>
          </p15:clr>
        </p15:guide>
        <p15:guide id="32" pos="6811" userDrawn="1">
          <p15:clr>
            <a:srgbClr val="F26B43"/>
          </p15:clr>
        </p15:guide>
        <p15:guide id="33" pos="71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629B7B0-C9F5-4BA6-B1B8-51989437D8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755" y="2450969"/>
            <a:ext cx="10734020" cy="3573816"/>
          </a:xfrm>
        </p:spPr>
        <p:txBody>
          <a:bodyPr/>
          <a:lstStyle/>
          <a:p>
            <a:r>
              <a:rPr lang="nn-NO" dirty="0"/>
              <a:t>Status i prosjektet Digital skole og </a:t>
            </a:r>
          </a:p>
          <a:p>
            <a:r>
              <a:rPr lang="nn-NO" dirty="0"/>
              <a:t>visning av </a:t>
            </a:r>
            <a:r>
              <a:rPr lang="nn-NO" dirty="0" err="1"/>
              <a:t>Utvei</a:t>
            </a:r>
            <a:endParaRPr lang="nn-NO" dirty="0"/>
          </a:p>
          <a:p>
            <a:endParaRPr lang="nn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7FBE8CA-63A9-4E4E-8918-9256122BB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 dirty="0"/>
              <a:t>25. april 2023, </a:t>
            </a:r>
            <a:r>
              <a:rPr lang="nn-NO" dirty="0" err="1"/>
              <a:t>Oppikrim-dagene</a:t>
            </a:r>
            <a:r>
              <a:rPr lang="nn-NO" dirty="0"/>
              <a:t> 2023, Kristiansand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FD60CB8-4E6A-4769-A7F7-3EE132C747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27511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Posisjons indikator flagg på en by kart">
            <a:extLst>
              <a:ext uri="{FF2B5EF4-FFF2-40B4-BE49-F238E27FC236}">
                <a16:creationId xmlns:a16="http://schemas.microsoft.com/office/drawing/2014/main" id="{C32C9751-552C-516B-A4C2-9EE8278B76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6751" r="49444" b="-1"/>
          <a:stretch/>
        </p:blipFill>
        <p:spPr>
          <a:xfrm>
            <a:off x="7691438" y="10"/>
            <a:ext cx="4500562" cy="6857989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102B7E-0668-04B8-5455-EA35E5D75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6300787" cy="563231"/>
          </a:xfrm>
        </p:spPr>
        <p:txBody>
          <a:bodyPr wrap="square" anchor="t">
            <a:normAutofit/>
          </a:bodyPr>
          <a:lstStyle/>
          <a:p>
            <a:r>
              <a:rPr lang="nb-NO" sz="2500" dirty="0" err="1"/>
              <a:t>TfE</a:t>
            </a:r>
            <a:r>
              <a:rPr lang="nb-NO" sz="2500" dirty="0"/>
              <a:t> som nytt verktøy - Korleis førebu?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CE606CE-0352-1D34-B78B-B6706286A0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6323" y="2199034"/>
            <a:ext cx="5858229" cy="4150395"/>
          </a:xfrm>
        </p:spPr>
        <p:txBody>
          <a:bodyPr>
            <a:normAutofit fontScale="92500" lnSpcReduction="20000"/>
          </a:bodyPr>
          <a:lstStyle/>
          <a:p>
            <a:r>
              <a:rPr lang="nb-NO" dirty="0" err="1"/>
              <a:t>Skulenivået</a:t>
            </a:r>
            <a:r>
              <a:rPr lang="nb-NO" dirty="0"/>
              <a:t> – overordna organisering og struktur –  lokalt ansvar</a:t>
            </a:r>
          </a:p>
          <a:p>
            <a:pPr marL="816102" lvl="1" indent="-285750">
              <a:buFont typeface="Wingdings" panose="05000000000000000000" pitchFamily="2" charset="2"/>
              <a:buChar char="v"/>
            </a:pPr>
            <a:r>
              <a:rPr lang="nb-NO" dirty="0"/>
              <a:t>Kva skal møte eleven hos oss? </a:t>
            </a:r>
          </a:p>
          <a:p>
            <a:pPr marL="816102" lvl="1" indent="-285750">
              <a:buFont typeface="Wingdings" panose="05000000000000000000" pitchFamily="2" charset="2"/>
              <a:buChar char="v"/>
            </a:pPr>
            <a:r>
              <a:rPr lang="nb-NO" dirty="0"/>
              <a:t>Organisering</a:t>
            </a:r>
          </a:p>
          <a:p>
            <a:pPr marL="816102" lvl="1" indent="-285750">
              <a:buFont typeface="Wingdings" panose="05000000000000000000" pitchFamily="2" charset="2"/>
              <a:buChar char="v"/>
            </a:pPr>
            <a:r>
              <a:rPr lang="nb-NO" dirty="0"/>
              <a:t>Kva skal </a:t>
            </a:r>
            <a:r>
              <a:rPr lang="nb-NO" dirty="0" err="1"/>
              <a:t>vere</a:t>
            </a:r>
            <a:r>
              <a:rPr lang="nb-NO" dirty="0"/>
              <a:t> likt på tvers av fag og </a:t>
            </a:r>
            <a:r>
              <a:rPr lang="nb-NO" dirty="0" err="1"/>
              <a:t>tilbod</a:t>
            </a:r>
            <a:r>
              <a:rPr lang="nb-NO" dirty="0"/>
              <a:t>, kva skal </a:t>
            </a:r>
            <a:r>
              <a:rPr lang="nb-NO" dirty="0" err="1"/>
              <a:t>vere</a:t>
            </a:r>
            <a:r>
              <a:rPr lang="nb-NO" dirty="0"/>
              <a:t> fagspesifikt og følgje fagets eigenart, </a:t>
            </a:r>
            <a:r>
              <a:rPr lang="nb-NO" dirty="0" err="1"/>
              <a:t>lærars</a:t>
            </a:r>
            <a:r>
              <a:rPr lang="nb-NO" dirty="0"/>
              <a:t> </a:t>
            </a:r>
            <a:r>
              <a:rPr lang="nb-NO" dirty="0" err="1"/>
              <a:t>preferansar</a:t>
            </a:r>
            <a:r>
              <a:rPr lang="nb-NO" dirty="0"/>
              <a:t>?</a:t>
            </a:r>
          </a:p>
          <a:p>
            <a:pPr marL="816102" lvl="1" indent="-285750">
              <a:buFont typeface="Wingdings" panose="05000000000000000000" pitchFamily="2" charset="2"/>
              <a:buChar char="v"/>
            </a:pPr>
            <a:r>
              <a:rPr lang="nb-NO" dirty="0"/>
              <a:t>Organisering?</a:t>
            </a:r>
          </a:p>
          <a:p>
            <a:pPr marL="816102" lvl="1" indent="-285750">
              <a:buFont typeface="Wingdings" panose="05000000000000000000" pitchFamily="2" charset="2"/>
              <a:buChar char="v"/>
            </a:pPr>
            <a:r>
              <a:rPr lang="nb-NO" dirty="0" err="1"/>
              <a:t>Rollar</a:t>
            </a:r>
            <a:r>
              <a:rPr lang="nb-NO" dirty="0"/>
              <a:t>?</a:t>
            </a:r>
          </a:p>
          <a:p>
            <a:pPr marL="816102" lvl="1" indent="-285750">
              <a:buFont typeface="Wingdings" panose="05000000000000000000" pitchFamily="2" charset="2"/>
              <a:buChar char="v"/>
            </a:pPr>
            <a:r>
              <a:rPr lang="nb-NO" dirty="0" err="1"/>
              <a:t>Finst</a:t>
            </a:r>
            <a:r>
              <a:rPr lang="nb-NO" dirty="0"/>
              <a:t> det teams for </a:t>
            </a:r>
            <a:r>
              <a:rPr lang="nb-NO" dirty="0" err="1"/>
              <a:t>Education-praksisar</a:t>
            </a:r>
            <a:r>
              <a:rPr lang="nb-NO" dirty="0"/>
              <a:t> på </a:t>
            </a:r>
            <a:r>
              <a:rPr lang="nb-NO" dirty="0" err="1"/>
              <a:t>hovudskule</a:t>
            </a:r>
            <a:r>
              <a:rPr lang="nb-NO" dirty="0"/>
              <a:t>/hos </a:t>
            </a:r>
            <a:r>
              <a:rPr lang="nb-NO" dirty="0" err="1"/>
              <a:t>skuleeigar</a:t>
            </a:r>
            <a:r>
              <a:rPr lang="nb-NO" dirty="0"/>
              <a:t> av relevans og overføringsverdi?</a:t>
            </a:r>
          </a:p>
          <a:p>
            <a:pPr marL="816102" lvl="1" indent="-285750">
              <a:buFont typeface="Wingdings" panose="05000000000000000000" pitchFamily="2" charset="2"/>
              <a:buChar char="v"/>
            </a:pPr>
            <a:r>
              <a:rPr lang="nb-NO" dirty="0"/>
              <a:t>Lokale </a:t>
            </a:r>
            <a:r>
              <a:rPr lang="nb-NO" dirty="0" err="1"/>
              <a:t>satsingar</a:t>
            </a:r>
            <a:r>
              <a:rPr lang="nb-NO" dirty="0"/>
              <a:t> og skuleutviklingsfelt av relevans?</a:t>
            </a:r>
          </a:p>
          <a:p>
            <a:r>
              <a:rPr lang="nb-NO" dirty="0"/>
              <a:t>Fagnivå – gode </a:t>
            </a:r>
            <a:r>
              <a:rPr lang="nb-NO" dirty="0" err="1"/>
              <a:t>praksisar</a:t>
            </a:r>
            <a:r>
              <a:rPr lang="nb-NO" dirty="0"/>
              <a:t> og døme –</a:t>
            </a:r>
            <a:r>
              <a:rPr lang="nb-NO" dirty="0" err="1"/>
              <a:t>lærarar</a:t>
            </a:r>
            <a:r>
              <a:rPr lang="nb-NO" dirty="0"/>
              <a:t>, fagnettverka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7E258D-627B-5F46-66FE-FA0E553FDC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5" y="1274688"/>
            <a:ext cx="6300788" cy="728789"/>
          </a:xfrm>
        </p:spPr>
        <p:txBody>
          <a:bodyPr/>
          <a:lstStyle/>
          <a:p>
            <a:r>
              <a:rPr lang="nb-NO" dirty="0"/>
              <a:t>Kva må de ta </a:t>
            </a:r>
            <a:r>
              <a:rPr lang="nb-NO" dirty="0" err="1"/>
              <a:t>teke</a:t>
            </a:r>
            <a:r>
              <a:rPr lang="nb-NO" dirty="0"/>
              <a:t> stilling til lokalt ved innføringa?</a:t>
            </a:r>
          </a:p>
        </p:txBody>
      </p:sp>
    </p:spTree>
    <p:extLst>
      <p:ext uri="{BB962C8B-B14F-4D97-AF65-F5344CB8AC3E}">
        <p14:creationId xmlns:p14="http://schemas.microsoft.com/office/powerpoint/2010/main" val="2038754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Posisjons indikator flagg på en by kart">
            <a:extLst>
              <a:ext uri="{FF2B5EF4-FFF2-40B4-BE49-F238E27FC236}">
                <a16:creationId xmlns:a16="http://schemas.microsoft.com/office/drawing/2014/main" id="{C32C9751-552C-516B-A4C2-9EE8278B76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6751" r="49444" b="-1"/>
          <a:stretch/>
        </p:blipFill>
        <p:spPr>
          <a:xfrm>
            <a:off x="7691438" y="10"/>
            <a:ext cx="4500562" cy="6857989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102B7E-0668-04B8-5455-EA35E5D75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6300787" cy="563231"/>
          </a:xfrm>
        </p:spPr>
        <p:txBody>
          <a:bodyPr wrap="square" anchor="t">
            <a:normAutofit/>
          </a:bodyPr>
          <a:lstStyle/>
          <a:p>
            <a:r>
              <a:rPr lang="nb-NO" sz="2500" dirty="0" err="1"/>
              <a:t>TfE</a:t>
            </a:r>
            <a:r>
              <a:rPr lang="nb-NO" sz="2500" dirty="0"/>
              <a:t> som nytt verktøy - Korleis førebu?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CE606CE-0352-1D34-B78B-B6706286A0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0575" y="1743075"/>
            <a:ext cx="6421438" cy="4606355"/>
          </a:xfrm>
        </p:spPr>
        <p:txBody>
          <a:bodyPr>
            <a:normAutofit/>
          </a:bodyPr>
          <a:lstStyle/>
          <a:p>
            <a:pPr lvl="1"/>
            <a:endParaRPr lang="nb-NO" dirty="0"/>
          </a:p>
          <a:p>
            <a:pPr lvl="1"/>
            <a:r>
              <a:rPr lang="nb-NO" b="1" dirty="0"/>
              <a:t>Strukturdimensjon – lokal kontekst: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nb-NO" dirty="0"/>
              <a:t>Kjem an på lokal kontekst, organisering, pedagogiske grunnprinsipp.</a:t>
            </a:r>
          </a:p>
          <a:p>
            <a:pPr lvl="1"/>
            <a:endParaRPr lang="nb-NO" dirty="0"/>
          </a:p>
          <a:p>
            <a:pPr lvl="2"/>
            <a:r>
              <a:rPr lang="nb-NO" dirty="0"/>
              <a:t>Undervisningsgrupper?</a:t>
            </a:r>
          </a:p>
          <a:p>
            <a:pPr lvl="2"/>
            <a:r>
              <a:rPr lang="nb-NO" dirty="0"/>
              <a:t>Fag?</a:t>
            </a:r>
          </a:p>
          <a:p>
            <a:pPr lvl="2"/>
            <a:r>
              <a:rPr lang="nb-NO" dirty="0" err="1"/>
              <a:t>Enkeltelevar</a:t>
            </a:r>
            <a:r>
              <a:rPr lang="nb-NO" dirty="0"/>
              <a:t>?</a:t>
            </a:r>
          </a:p>
          <a:p>
            <a:pPr lvl="1"/>
            <a:endParaRPr lang="nb-NO" dirty="0"/>
          </a:p>
          <a:p>
            <a:pPr marL="816102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7E258D-627B-5F46-66FE-FA0E553FDC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5" y="1274688"/>
            <a:ext cx="6300788" cy="468387"/>
          </a:xfrm>
        </p:spPr>
        <p:txBody>
          <a:bodyPr/>
          <a:lstStyle/>
          <a:p>
            <a:r>
              <a:rPr lang="nb-NO" dirty="0"/>
              <a:t>Organiseringsprinsipp lokalt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Posisjons indikator flagg på en by kart">
            <a:extLst>
              <a:ext uri="{FF2B5EF4-FFF2-40B4-BE49-F238E27FC236}">
                <a16:creationId xmlns:a16="http://schemas.microsoft.com/office/drawing/2014/main" id="{C32C9751-552C-516B-A4C2-9EE8278B76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6751" r="49444" b="-1"/>
          <a:stretch/>
        </p:blipFill>
        <p:spPr>
          <a:xfrm>
            <a:off x="7691438" y="10"/>
            <a:ext cx="4500562" cy="6857989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102B7E-0668-04B8-5455-EA35E5D75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6300787" cy="563231"/>
          </a:xfrm>
        </p:spPr>
        <p:txBody>
          <a:bodyPr wrap="square" anchor="t">
            <a:normAutofit/>
          </a:bodyPr>
          <a:lstStyle/>
          <a:p>
            <a:r>
              <a:rPr lang="nb-NO" sz="2500" dirty="0" err="1"/>
              <a:t>TfE</a:t>
            </a:r>
            <a:r>
              <a:rPr lang="nb-NO" sz="2500" dirty="0"/>
              <a:t> som nytt verktøy - Korleis førebu?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CE606CE-0352-1D34-B78B-B6706286A0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0575" y="2044557"/>
            <a:ext cx="6421438" cy="4304873"/>
          </a:xfrm>
        </p:spPr>
        <p:txBody>
          <a:bodyPr>
            <a:normAutofit/>
          </a:bodyPr>
          <a:lstStyle/>
          <a:p>
            <a:pPr lvl="1"/>
            <a:endParaRPr lang="nb-NO" b="1" dirty="0"/>
          </a:p>
          <a:p>
            <a:pPr lvl="1"/>
            <a:r>
              <a:rPr lang="nb-NO" b="1" dirty="0"/>
              <a:t>Pedagogisk dimensjon – lokal og </a:t>
            </a:r>
            <a:r>
              <a:rPr lang="nb-NO" b="1" dirty="0" err="1"/>
              <a:t>fagleg</a:t>
            </a:r>
            <a:r>
              <a:rPr lang="nb-NO" b="1" dirty="0"/>
              <a:t> praksis: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nb-NO" dirty="0" err="1"/>
              <a:t>Fagleg</a:t>
            </a:r>
            <a:r>
              <a:rPr lang="nb-NO" dirty="0"/>
              <a:t> samarbeid mellom </a:t>
            </a:r>
            <a:r>
              <a:rPr lang="nb-NO" dirty="0" err="1"/>
              <a:t>elevane</a:t>
            </a:r>
            <a:r>
              <a:rPr lang="nb-NO" dirty="0"/>
              <a:t> eller </a:t>
            </a:r>
            <a:r>
              <a:rPr lang="nb-NO" dirty="0" err="1"/>
              <a:t>ikkje</a:t>
            </a:r>
            <a:r>
              <a:rPr lang="nb-NO" dirty="0"/>
              <a:t>?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nb-NO" dirty="0"/>
              <a:t>Skal eleven besøke ferdigbygde </a:t>
            </a:r>
            <a:r>
              <a:rPr lang="nb-NO" dirty="0" err="1"/>
              <a:t>modular</a:t>
            </a:r>
            <a:r>
              <a:rPr lang="nb-NO" dirty="0"/>
              <a:t>, ut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sjølvstudium</a:t>
            </a:r>
            <a:r>
              <a:rPr lang="nb-NO" dirty="0"/>
              <a:t>-prinsipp? 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nb-NO" dirty="0"/>
              <a:t>Vert </a:t>
            </a:r>
            <a:r>
              <a:rPr lang="nb-NO" dirty="0" err="1"/>
              <a:t>innhaldet</a:t>
            </a:r>
            <a:r>
              <a:rPr lang="nb-NO" dirty="0"/>
              <a:t> og opplegget til i møtet med </a:t>
            </a:r>
            <a:r>
              <a:rPr lang="nb-NO" dirty="0" err="1"/>
              <a:t>elevane</a:t>
            </a:r>
            <a:r>
              <a:rPr lang="nb-NO" dirty="0"/>
              <a:t>?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nb-NO" dirty="0" err="1"/>
              <a:t>Nyttar</a:t>
            </a:r>
            <a:r>
              <a:rPr lang="nb-NO" dirty="0"/>
              <a:t> </a:t>
            </a:r>
            <a:r>
              <a:rPr lang="nb-NO" dirty="0" err="1"/>
              <a:t>hovudskulen</a:t>
            </a:r>
            <a:r>
              <a:rPr lang="nb-NO" dirty="0"/>
              <a:t> verktøyet, skal </a:t>
            </a:r>
            <a:r>
              <a:rPr lang="nb-NO" dirty="0" err="1"/>
              <a:t>ein</a:t>
            </a:r>
            <a:r>
              <a:rPr lang="nb-NO" dirty="0"/>
              <a:t> </a:t>
            </a:r>
            <a:r>
              <a:rPr lang="nb-NO" dirty="0" err="1"/>
              <a:t>leggje</a:t>
            </a:r>
            <a:r>
              <a:rPr lang="nb-NO" dirty="0"/>
              <a:t> opp til overføringsverdi med praksis der?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nb-NO" dirty="0"/>
              <a:t>Har </a:t>
            </a:r>
            <a:r>
              <a:rPr lang="nb-NO" dirty="0" err="1"/>
              <a:t>ein</a:t>
            </a:r>
            <a:r>
              <a:rPr lang="nb-NO" dirty="0"/>
              <a:t> andre </a:t>
            </a:r>
            <a:r>
              <a:rPr lang="nb-NO" dirty="0" err="1"/>
              <a:t>satsingar</a:t>
            </a:r>
            <a:r>
              <a:rPr lang="nb-NO" dirty="0"/>
              <a:t> som </a:t>
            </a:r>
            <a:r>
              <a:rPr lang="nb-NO" dirty="0" err="1"/>
              <a:t>vala</a:t>
            </a:r>
            <a:r>
              <a:rPr lang="nb-NO" dirty="0"/>
              <a:t> bør ta inn over seg?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7E258D-627B-5F46-66FE-FA0E553FDC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5" y="1274688"/>
            <a:ext cx="6300788" cy="468387"/>
          </a:xfrm>
        </p:spPr>
        <p:txBody>
          <a:bodyPr/>
          <a:lstStyle/>
          <a:p>
            <a:r>
              <a:rPr lang="nb-NO" dirty="0"/>
              <a:t>Organiseringsprinsipp lokalt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9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1C34B559-F6F4-1D69-834D-5A1812B97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325" y="259590"/>
            <a:ext cx="4500562" cy="6338819"/>
          </a:xfrm>
          <a:prstGeom prst="rect">
            <a:avLst/>
          </a:prstGeo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264C45-5F69-3C2C-DA12-736051FCCA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6" y="2012047"/>
            <a:ext cx="6498242" cy="706347"/>
          </a:xfrm>
        </p:spPr>
        <p:txBody>
          <a:bodyPr anchor="t">
            <a:normAutofit fontScale="92500"/>
          </a:bodyPr>
          <a:lstStyle/>
          <a:p>
            <a:r>
              <a:rPr lang="nb-NO" sz="2000" dirty="0"/>
              <a:t>Ny strategi for digital kompetanse og infrastruktur i barnehage og skole – Utvei opp mot denne strategien?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2D35A5E-2435-36DB-0807-C4F9D28A9D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99512" y="6172912"/>
            <a:ext cx="1368425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CA7035F-2E19-9879-F1A3-21B03EB949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859" y="6172912"/>
            <a:ext cx="4489929" cy="276999"/>
          </a:xfrm>
        </p:spPr>
        <p:txBody>
          <a:bodyPr/>
          <a:lstStyle/>
          <a:p>
            <a:r>
              <a:rPr lang="en-US" dirty="0"/>
              <a:t>25. </a:t>
            </a:r>
            <a:r>
              <a:rPr lang="en-US" dirty="0" err="1"/>
              <a:t>april</a:t>
            </a:r>
            <a:r>
              <a:rPr lang="en-US" dirty="0"/>
              <a:t> – </a:t>
            </a:r>
            <a:r>
              <a:rPr lang="en-US" dirty="0" err="1"/>
              <a:t>Oppikrim</a:t>
            </a:r>
            <a:r>
              <a:rPr lang="en-US" dirty="0"/>
              <a:t> 2023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7610C6A-A07D-E610-6830-41A8F9FA050B}"/>
              </a:ext>
            </a:extLst>
          </p:cNvPr>
          <p:cNvSpPr txBox="1"/>
          <p:nvPr/>
        </p:nvSpPr>
        <p:spPr>
          <a:xfrm>
            <a:off x="984186" y="2955287"/>
            <a:ext cx="5568593" cy="286232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Utvikle digital kompetanse i tråd med læreplanmåla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Bærekraftig digital grunnmur – likeverdige </a:t>
            </a:r>
            <a:r>
              <a:rPr lang="nb-NO" dirty="0" err="1"/>
              <a:t>tilbod</a:t>
            </a:r>
            <a:endParaRPr lang="nb-NO" dirty="0"/>
          </a:p>
          <a:p>
            <a:endParaRPr lang="nb-NO" dirty="0"/>
          </a:p>
          <a:p>
            <a:r>
              <a:rPr lang="nb-NO" dirty="0"/>
              <a:t>Skole: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Motvirke digitalt </a:t>
            </a:r>
            <a:r>
              <a:rPr lang="nb-NO" dirty="0" err="1"/>
              <a:t>utanforskap</a:t>
            </a:r>
            <a:r>
              <a:rPr lang="nb-NO" dirty="0"/>
              <a:t> – kompetanse til å fungere i samfunns- og arbeidsliv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Likeverdig tilgang – læringsressurser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Digitale + teknologisk tilgang som kvalifiserer </a:t>
            </a:r>
            <a:r>
              <a:rPr lang="nb-NO" dirty="0" err="1"/>
              <a:t>deltakarar</a:t>
            </a:r>
            <a:r>
              <a:rPr lang="nb-NO" dirty="0"/>
              <a:t> i fag- og yrkesopplæringa til læretida</a:t>
            </a:r>
          </a:p>
        </p:txBody>
      </p:sp>
    </p:spTree>
    <p:extLst>
      <p:ext uri="{BB962C8B-B14F-4D97-AF65-F5344CB8AC3E}">
        <p14:creationId xmlns:p14="http://schemas.microsoft.com/office/powerpoint/2010/main" val="2192459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3427EAB-668F-B118-52B5-911E5664E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Eksamens-gjennomføring våren 2023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0F7275-1A1B-3A22-86A5-1CD087AE64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25. april 2023 - </a:t>
            </a:r>
            <a:r>
              <a:rPr lang="nb-NO" dirty="0" err="1"/>
              <a:t>Oppikrim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F452BAC-6022-6F94-E6C6-DC63272C44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872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D09CC81-5DB4-0261-BFF0-3D7F636CE9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6" y="727549"/>
            <a:ext cx="5868987" cy="510909"/>
          </a:xfrm>
        </p:spPr>
        <p:txBody>
          <a:bodyPr/>
          <a:lstStyle/>
          <a:p>
            <a:r>
              <a:rPr lang="nb-NO" sz="3200" dirty="0" err="1"/>
              <a:t>Innhaldet</a:t>
            </a:r>
            <a:r>
              <a:rPr lang="nb-NO" sz="3200" dirty="0"/>
              <a:t> i økta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D34A0077-3CBB-7015-1F7B-BAD3565560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6" y="1804295"/>
            <a:ext cx="8569324" cy="42005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/>
              <a:t>Statusmelding – Utvei: </a:t>
            </a:r>
            <a:r>
              <a:rPr lang="nb-NO" sz="2400" b="1" dirty="0"/>
              <a:t>Prosess</a:t>
            </a:r>
            <a:r>
              <a:rPr lang="nb-NO" sz="2400" dirty="0"/>
              <a:t> </a:t>
            </a:r>
            <a:r>
              <a:rPr lang="nb-NO" sz="2400" i="1" dirty="0"/>
              <a:t>(Paal Chr. Breivik – </a:t>
            </a:r>
            <a:r>
              <a:rPr lang="nb-NO" sz="2400" i="1" dirty="0" err="1"/>
              <a:t>Statsforvaltaren</a:t>
            </a:r>
            <a:r>
              <a:rPr lang="nb-NO" sz="2400" i="1" dirty="0"/>
              <a:t> i Vestland)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/>
              <a:t>Statusmelding – Utvei: Oppgradering av DFS – </a:t>
            </a:r>
            <a:r>
              <a:rPr lang="nb-NO" sz="2400" b="1" dirty="0" err="1"/>
              <a:t>innhald</a:t>
            </a:r>
            <a:r>
              <a:rPr lang="nb-NO" sz="2400" dirty="0"/>
              <a:t> – inkl. visning.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/>
              <a:t>Korleis førebu for Teams for </a:t>
            </a:r>
            <a:r>
              <a:rPr lang="nb-NO" sz="2400" dirty="0" err="1"/>
              <a:t>Education</a:t>
            </a:r>
            <a:r>
              <a:rPr lang="nb-NO" sz="2400" dirty="0"/>
              <a:t> i </a:t>
            </a:r>
            <a:r>
              <a:rPr lang="nb-NO" sz="2400" dirty="0" err="1"/>
              <a:t>skuleavdelinga</a:t>
            </a:r>
            <a:r>
              <a:rPr lang="nb-NO" sz="24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/>
              <a:t>Eksamensgjennomføring vår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485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D09CC81-5DB4-0261-BFF0-3D7F636CE9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87626" y="3070699"/>
            <a:ext cx="5868987" cy="877163"/>
          </a:xfrm>
        </p:spPr>
        <p:txBody>
          <a:bodyPr/>
          <a:lstStyle/>
          <a:p>
            <a:r>
              <a:rPr lang="nb-NO" sz="6000" dirty="0"/>
              <a:t>Prosjektstatus</a:t>
            </a:r>
          </a:p>
        </p:txBody>
      </p:sp>
    </p:spTree>
    <p:extLst>
      <p:ext uri="{BB962C8B-B14F-4D97-AF65-F5344CB8AC3E}">
        <p14:creationId xmlns:p14="http://schemas.microsoft.com/office/powerpoint/2010/main" val="235698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1ED7662-6C29-F487-9164-1C5050794B3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95546" y="1784922"/>
            <a:ext cx="3280529" cy="295676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b-NO" sz="4400" dirty="0"/>
              <a:t>Utvei-plattforma: Korleis ser den ut per tid?</a:t>
            </a:r>
          </a:p>
        </p:txBody>
      </p:sp>
    </p:spTree>
    <p:extLst>
      <p:ext uri="{BB962C8B-B14F-4D97-AF65-F5344CB8AC3E}">
        <p14:creationId xmlns:p14="http://schemas.microsoft.com/office/powerpoint/2010/main" val="150652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 descr="Treblokker med spørsmålstegn">
            <a:extLst>
              <a:ext uri="{FF2B5EF4-FFF2-40B4-BE49-F238E27FC236}">
                <a16:creationId xmlns:a16="http://schemas.microsoft.com/office/drawing/2014/main" id="{6346D10E-84D7-85DC-A2B3-4BB5F34374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5930" b="5930"/>
          <a:stretch>
            <a:fillRect/>
          </a:stretch>
        </p:blipFill>
        <p:spPr>
          <a:xfrm>
            <a:off x="911225" y="2219325"/>
            <a:ext cx="5400675" cy="3173413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CE9F9F1-0EE0-6005-267D-879154EEFD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Kva veit </a:t>
            </a:r>
            <a:r>
              <a:rPr lang="nb-NO" dirty="0" err="1"/>
              <a:t>me</a:t>
            </a:r>
            <a:r>
              <a:rPr lang="nb-NO" dirty="0"/>
              <a:t> om tidsperspektiva?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E924516-EE19-3DAF-44F2-D0B0A4EE49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b" anchorCtr="0"/>
          <a:lstStyle/>
          <a:p>
            <a:pPr marL="285750" indent="-285750">
              <a:buChar char="•"/>
            </a:pPr>
            <a:endParaRPr lang="nb-NO" dirty="0">
              <a:latin typeface="Roboto"/>
              <a:ea typeface="Roboto"/>
              <a:cs typeface="Roboto"/>
            </a:endParaRPr>
          </a:p>
          <a:p>
            <a:pPr marL="285750" indent="-285750">
              <a:buChar char="•"/>
            </a:pPr>
            <a:r>
              <a:rPr lang="nb-NO" dirty="0">
                <a:latin typeface="Roboto"/>
                <a:ea typeface="Roboto"/>
                <a:cs typeface="Roboto"/>
              </a:rPr>
              <a:t>DFS: End </a:t>
            </a:r>
            <a:r>
              <a:rPr lang="nb-NO" dirty="0" err="1">
                <a:latin typeface="Roboto"/>
                <a:ea typeface="Roboto"/>
                <a:cs typeface="Roboto"/>
              </a:rPr>
              <a:t>of</a:t>
            </a:r>
            <a:r>
              <a:rPr lang="nb-NO" dirty="0">
                <a:latin typeface="Roboto"/>
                <a:ea typeface="Roboto"/>
                <a:cs typeface="Roboto"/>
              </a:rPr>
              <a:t> support på sentrale </a:t>
            </a:r>
            <a:r>
              <a:rPr lang="nb-NO" dirty="0" err="1">
                <a:latin typeface="Roboto"/>
                <a:ea typeface="Roboto"/>
                <a:cs typeface="Roboto"/>
              </a:rPr>
              <a:t>komponentar</a:t>
            </a:r>
            <a:r>
              <a:rPr lang="nb-NO" dirty="0">
                <a:latin typeface="Roboto"/>
                <a:ea typeface="Roboto"/>
                <a:cs typeface="Roboto"/>
              </a:rPr>
              <a:t> i 2024</a:t>
            </a:r>
          </a:p>
          <a:p>
            <a:pPr marL="285750" indent="-285750">
              <a:buChar char="•"/>
            </a:pPr>
            <a:r>
              <a:rPr lang="nb-NO" dirty="0">
                <a:latin typeface="Roboto"/>
                <a:ea typeface="Roboto"/>
                <a:cs typeface="Roboto"/>
              </a:rPr>
              <a:t>På planen: pilot i Agder fylkeskommune</a:t>
            </a:r>
            <a:endParaRPr lang="nb-NO" dirty="0"/>
          </a:p>
          <a:p>
            <a:pPr marL="285750" indent="-285750">
              <a:buChar char="•"/>
            </a:pPr>
            <a:r>
              <a:rPr lang="nb-NO" dirty="0">
                <a:latin typeface="Roboto"/>
                <a:ea typeface="Roboto"/>
                <a:cs typeface="Roboto"/>
              </a:rPr>
              <a:t>Etter pilot – vurdering</a:t>
            </a:r>
          </a:p>
          <a:p>
            <a:pPr marL="285750" indent="-285750">
              <a:buChar char="•"/>
            </a:pPr>
            <a:r>
              <a:rPr lang="nb-NO" dirty="0">
                <a:latin typeface="Roboto"/>
                <a:ea typeface="Roboto"/>
                <a:cs typeface="Roboto"/>
              </a:rPr>
              <a:t>Etter vurdering: </a:t>
            </a:r>
            <a:r>
              <a:rPr lang="nb-NO" dirty="0" err="1">
                <a:latin typeface="Roboto"/>
                <a:ea typeface="Roboto"/>
                <a:cs typeface="Roboto"/>
              </a:rPr>
              <a:t>mogleg</a:t>
            </a:r>
            <a:r>
              <a:rPr lang="nb-NO" dirty="0">
                <a:latin typeface="Roboto"/>
                <a:ea typeface="Roboto"/>
                <a:cs typeface="Roboto"/>
              </a:rPr>
              <a:t> </a:t>
            </a:r>
            <a:r>
              <a:rPr lang="nb-NO" dirty="0" err="1">
                <a:latin typeface="Roboto"/>
                <a:ea typeface="Roboto"/>
                <a:cs typeface="Roboto"/>
              </a:rPr>
              <a:t>meir</a:t>
            </a:r>
            <a:r>
              <a:rPr lang="nb-NO" dirty="0">
                <a:latin typeface="Roboto"/>
                <a:ea typeface="Roboto"/>
                <a:cs typeface="Roboto"/>
              </a:rPr>
              <a:t> utvikling</a:t>
            </a:r>
            <a:endParaRPr lang="nb-NO" dirty="0">
              <a:cs typeface="Roboto"/>
            </a:endParaRPr>
          </a:p>
          <a:p>
            <a:pPr marL="285750" indent="-285750">
              <a:buChar char="•"/>
            </a:pPr>
            <a:r>
              <a:rPr lang="nb-NO" dirty="0">
                <a:latin typeface="Roboto"/>
                <a:ea typeface="Roboto"/>
                <a:cs typeface="Roboto"/>
              </a:rPr>
              <a:t>Utvida pilotering med </a:t>
            </a:r>
            <a:r>
              <a:rPr lang="nb-NO" dirty="0" err="1">
                <a:latin typeface="Roboto"/>
                <a:ea typeface="Roboto"/>
                <a:cs typeface="Roboto"/>
              </a:rPr>
              <a:t>fleire</a:t>
            </a:r>
            <a:r>
              <a:rPr lang="nb-NO" dirty="0">
                <a:latin typeface="Roboto"/>
                <a:ea typeface="Roboto"/>
                <a:cs typeface="Roboto"/>
              </a:rPr>
              <a:t> </a:t>
            </a:r>
            <a:r>
              <a:rPr lang="nb-NO" dirty="0" err="1">
                <a:latin typeface="Roboto"/>
                <a:ea typeface="Roboto"/>
                <a:cs typeface="Roboto"/>
              </a:rPr>
              <a:t>skular</a:t>
            </a:r>
            <a:endParaRPr lang="nb-NO" dirty="0">
              <a:cs typeface="Roboto"/>
            </a:endParaRPr>
          </a:p>
          <a:p>
            <a:pPr marL="285750" indent="-285750">
              <a:buChar char="•"/>
            </a:pPr>
            <a:r>
              <a:rPr lang="nb-NO" dirty="0">
                <a:latin typeface="Roboto"/>
                <a:ea typeface="Roboto"/>
                <a:cs typeface="Roboto"/>
              </a:rPr>
              <a:t>Til sist, </a:t>
            </a:r>
            <a:r>
              <a:rPr lang="nb-NO" dirty="0" err="1">
                <a:latin typeface="Roboto"/>
                <a:ea typeface="Roboto"/>
                <a:cs typeface="Roboto"/>
              </a:rPr>
              <a:t>rullast</a:t>
            </a:r>
            <a:r>
              <a:rPr lang="nb-NO" dirty="0">
                <a:latin typeface="Roboto"/>
                <a:ea typeface="Roboto"/>
                <a:cs typeface="Roboto"/>
              </a:rPr>
              <a:t> ut til alle</a:t>
            </a:r>
            <a:endParaRPr lang="nb-NO" dirty="0">
              <a:cs typeface="Roboto"/>
            </a:endParaRPr>
          </a:p>
          <a:p>
            <a:endParaRPr lang="nb-NO" dirty="0">
              <a:cs typeface="Roboto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1DDBD33-23B2-CA9A-2792-BE55CCF255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dirty="0"/>
              <a:t>Når får </a:t>
            </a:r>
            <a:r>
              <a:rPr lang="nb-NO" dirty="0" err="1"/>
              <a:t>skulane</a:t>
            </a:r>
            <a:r>
              <a:rPr lang="nb-NO" dirty="0"/>
              <a:t> Utvei?</a:t>
            </a:r>
          </a:p>
        </p:txBody>
      </p:sp>
    </p:spTree>
    <p:extLst>
      <p:ext uri="{BB962C8B-B14F-4D97-AF65-F5344CB8AC3E}">
        <p14:creationId xmlns:p14="http://schemas.microsoft.com/office/powerpoint/2010/main" val="20417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D4F5B536-DEED-C040-0DC6-7D990DC0E0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6090" b="6090"/>
          <a:stretch/>
        </p:blipFill>
        <p:spPr>
          <a:xfrm>
            <a:off x="1239606" y="2240969"/>
            <a:ext cx="4743912" cy="3172491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CE9F9F1-0EE0-6005-267D-879154EEFD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Kva veit </a:t>
            </a:r>
            <a:r>
              <a:rPr lang="nb-NO" dirty="0" err="1"/>
              <a:t>me</a:t>
            </a:r>
            <a:r>
              <a:rPr lang="nb-NO" dirty="0"/>
              <a:t> om internett i Utvei?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E924516-EE19-3DAF-44F2-D0B0A4EE49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b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På kort sikt: Svært avgrensa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Roboto"/>
                <a:ea typeface="Roboto"/>
                <a:cs typeface="Roboto"/>
              </a:rPr>
              <a:t>På lengre sikt: </a:t>
            </a:r>
            <a:r>
              <a:rPr lang="nb-NO" dirty="0" err="1">
                <a:latin typeface="Roboto"/>
                <a:ea typeface="Roboto"/>
                <a:cs typeface="Roboto"/>
              </a:rPr>
              <a:t>Moglegheit</a:t>
            </a:r>
            <a:r>
              <a:rPr lang="nb-NO" dirty="0">
                <a:latin typeface="Roboto"/>
                <a:ea typeface="Roboto"/>
                <a:cs typeface="Roboto"/>
              </a:rPr>
              <a:t> for </a:t>
            </a:r>
            <a:r>
              <a:rPr lang="nb-NO" dirty="0" err="1">
                <a:latin typeface="Roboto"/>
                <a:ea typeface="Roboto"/>
                <a:cs typeface="Roboto"/>
              </a:rPr>
              <a:t>fleire</a:t>
            </a:r>
            <a:r>
              <a:rPr lang="nb-NO" dirty="0">
                <a:latin typeface="Roboto"/>
                <a:ea typeface="Roboto"/>
                <a:cs typeface="Roboto"/>
              </a:rPr>
              <a:t> nettsider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Roboto"/>
                <a:ea typeface="Roboto"/>
                <a:cs typeface="Roboto"/>
              </a:rPr>
              <a:t>På lengre sikt: Ulike internettmodus?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Roboto"/>
                <a:ea typeface="Roboto"/>
                <a:cs typeface="Roboto"/>
              </a:rPr>
              <a:t>Feide på planen</a:t>
            </a:r>
            <a:endParaRPr lang="nb-NO" dirty="0">
              <a:cs typeface="Roboto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1DDBD33-23B2-CA9A-2792-BE55CCF255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dirty="0"/>
              <a:t>Betre tilgang, </a:t>
            </a:r>
            <a:r>
              <a:rPr lang="nb-NO" dirty="0" err="1"/>
              <a:t>auka</a:t>
            </a:r>
            <a:r>
              <a:rPr lang="nb-NO" dirty="0"/>
              <a:t> tilfang av </a:t>
            </a:r>
            <a:r>
              <a:rPr lang="nb-NO" dirty="0" err="1"/>
              <a:t>ressursar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1066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innendørs, sølv&#10;&#10;Automatisk generert beskrivelse">
            <a:extLst>
              <a:ext uri="{FF2B5EF4-FFF2-40B4-BE49-F238E27FC236}">
                <a16:creationId xmlns:a16="http://schemas.microsoft.com/office/drawing/2014/main" id="{5638409A-E48A-B4C9-2C2A-85E95A40B42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0847" b="10847"/>
          <a:stretch/>
        </p:blipFill>
        <p:spPr>
          <a:xfrm>
            <a:off x="1496568" y="2240969"/>
            <a:ext cx="4229988" cy="3172491"/>
          </a:xfr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CE9F9F1-0EE0-6005-267D-879154EEFD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1226" y="727549"/>
            <a:ext cx="10380310" cy="1034129"/>
          </a:xfrm>
        </p:spPr>
        <p:txBody>
          <a:bodyPr/>
          <a:lstStyle/>
          <a:p>
            <a:r>
              <a:rPr lang="nb-NO" dirty="0"/>
              <a:t>Kva veit </a:t>
            </a:r>
            <a:r>
              <a:rPr lang="nb-NO" dirty="0" err="1"/>
              <a:t>me</a:t>
            </a:r>
            <a:r>
              <a:rPr lang="nb-NO" dirty="0"/>
              <a:t> om programvare og maskinvarebehov for Utvei-løysinga?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E924516-EE19-3DAF-44F2-D0B0A4EE49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Yrkesfag-</a:t>
            </a:r>
            <a:r>
              <a:rPr lang="nb-NO" dirty="0" err="1"/>
              <a:t>elevar</a:t>
            </a:r>
            <a:r>
              <a:rPr lang="nb-NO" dirty="0"/>
              <a:t> – </a:t>
            </a:r>
            <a:r>
              <a:rPr lang="nb-NO" dirty="0" err="1"/>
              <a:t>verkstad</a:t>
            </a:r>
            <a:r>
              <a:rPr lang="nb-NO" dirty="0"/>
              <a:t> og tyngre </a:t>
            </a:r>
            <a:r>
              <a:rPr lang="nb-NO" dirty="0" err="1"/>
              <a:t>oppgåve</a:t>
            </a:r>
            <a:r>
              <a:rPr lang="nb-NO" dirty="0"/>
              <a:t>: tjukk-</a:t>
            </a:r>
            <a:r>
              <a:rPr lang="nb-NO" dirty="0" err="1"/>
              <a:t>klientar</a:t>
            </a:r>
            <a:r>
              <a:rPr lang="nb-NO" dirty="0"/>
              <a:t> er </a:t>
            </a:r>
            <a:r>
              <a:rPr lang="nb-NO" dirty="0" err="1"/>
              <a:t>naudsynt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Yrkesfag-</a:t>
            </a:r>
            <a:r>
              <a:rPr lang="nb-NO" dirty="0" err="1"/>
              <a:t>elevar</a:t>
            </a:r>
            <a:r>
              <a:rPr lang="nb-NO" dirty="0"/>
              <a:t> – teori + førebuing til eksamen: </a:t>
            </a:r>
            <a:r>
              <a:rPr lang="nb-NO" dirty="0" err="1"/>
              <a:t>tynnklientar</a:t>
            </a:r>
            <a:r>
              <a:rPr lang="nb-NO" dirty="0"/>
              <a:t> er </a:t>
            </a:r>
            <a:r>
              <a:rPr lang="nb-NO" dirty="0" err="1"/>
              <a:t>moglegvis</a:t>
            </a:r>
            <a:r>
              <a:rPr lang="nb-NO" dirty="0"/>
              <a:t> nok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Utvei-løysinga fungerer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nyare</a:t>
            </a:r>
            <a:r>
              <a:rPr lang="nb-NO" dirty="0"/>
              <a:t> </a:t>
            </a:r>
            <a:r>
              <a:rPr lang="nb-NO" dirty="0" err="1"/>
              <a:t>tynnklientar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3494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 descr="Bærbar datamaskin dekket av klistrelapper">
            <a:extLst>
              <a:ext uri="{FF2B5EF4-FFF2-40B4-BE49-F238E27FC236}">
                <a16:creationId xmlns:a16="http://schemas.microsoft.com/office/drawing/2014/main" id="{2DB16B92-987C-184D-6F20-079DFB86D8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9283" r="19281" b="-1"/>
          <a:stretch/>
        </p:blipFill>
        <p:spPr>
          <a:xfrm>
            <a:off x="5880101" y="10"/>
            <a:ext cx="6311900" cy="6857989"/>
          </a:xfrm>
          <a:noFill/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CE9F9F1-0EE0-6005-267D-879154EEFD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4500562" cy="563231"/>
          </a:xfrm>
        </p:spPr>
        <p:txBody>
          <a:bodyPr wrap="square" anchor="t">
            <a:noAutofit/>
          </a:bodyPr>
          <a:lstStyle/>
          <a:p>
            <a:r>
              <a:rPr lang="nb-NO" sz="2400" dirty="0"/>
              <a:t>Maskinvare og program i Utvei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E924516-EE19-3DAF-44F2-D0B0A4EE49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985" y="2199035"/>
            <a:ext cx="4500562" cy="3419324"/>
          </a:xfrm>
        </p:spPr>
        <p:txBody>
          <a:bodyPr lIns="91440" tIns="45720" rIns="91440" bIns="45720" anchorCtr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Spesialpedagogiske behov: Kan </a:t>
            </a:r>
            <a:r>
              <a:rPr lang="nb-NO" dirty="0" err="1"/>
              <a:t>verte</a:t>
            </a:r>
            <a:r>
              <a:rPr lang="nb-NO" dirty="0"/>
              <a:t> dekka godt for </a:t>
            </a:r>
            <a:r>
              <a:rPr lang="nb-NO" dirty="0" err="1"/>
              <a:t>dei</a:t>
            </a:r>
            <a:r>
              <a:rPr lang="nb-NO" dirty="0"/>
              <a:t> fleste i tynnklientløysing, med O365-verktøy som Engasjerende leser (opplesing), diktering, lesefremdrift, ordbok.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0" dirty="0"/>
              <a:t>Grafikk-</a:t>
            </a:r>
            <a:r>
              <a:rPr lang="nb-NO" i="0" dirty="0" err="1"/>
              <a:t>krevjande</a:t>
            </a:r>
            <a:r>
              <a:rPr lang="nb-NO" i="0" dirty="0"/>
              <a:t> programvare (Adobe-program etc.) - uklart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4335419-4F4F-97D0-E987-4C31C6D7D8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6" y="1681486"/>
            <a:ext cx="4511322" cy="410562"/>
          </a:xfrm>
        </p:spPr>
        <p:txBody>
          <a:bodyPr/>
          <a:lstStyle/>
          <a:p>
            <a:r>
              <a:rPr lang="en-US" dirty="0" err="1"/>
              <a:t>Kva</a:t>
            </a:r>
            <a:r>
              <a:rPr lang="en-US" dirty="0"/>
              <a:t> </a:t>
            </a:r>
            <a:r>
              <a:rPr lang="en-US" dirty="0" err="1"/>
              <a:t>veit</a:t>
            </a:r>
            <a:r>
              <a:rPr lang="en-US" dirty="0"/>
              <a:t> me?</a:t>
            </a:r>
          </a:p>
        </p:txBody>
      </p:sp>
    </p:spTree>
    <p:extLst>
      <p:ext uri="{BB962C8B-B14F-4D97-AF65-F5344CB8AC3E}">
        <p14:creationId xmlns:p14="http://schemas.microsoft.com/office/powerpoint/2010/main" val="3916859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102B7E-0668-04B8-5455-EA35E5D75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6300787" cy="563231"/>
          </a:xfrm>
        </p:spPr>
        <p:txBody>
          <a:bodyPr wrap="square" anchor="t">
            <a:normAutofit/>
          </a:bodyPr>
          <a:lstStyle/>
          <a:p>
            <a:r>
              <a:rPr lang="nb-NO" sz="2500" dirty="0" err="1"/>
              <a:t>TfE</a:t>
            </a:r>
            <a:r>
              <a:rPr lang="nb-NO" sz="2500" dirty="0"/>
              <a:t> som nytt verktøy - Korleis førebu?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CE606CE-0352-1D34-B78B-B6706286A0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6323" y="2199034"/>
            <a:ext cx="5858229" cy="4150395"/>
          </a:xfrm>
        </p:spPr>
        <p:txBody>
          <a:bodyPr>
            <a:normAutofit/>
          </a:bodyPr>
          <a:lstStyle/>
          <a:p>
            <a:pPr lvl="1"/>
            <a:endParaRPr lang="nb-NO" dirty="0"/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7E258D-627B-5F46-66FE-FA0E553FDC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5" y="1274688"/>
            <a:ext cx="6300788" cy="410562"/>
          </a:xfrm>
        </p:spPr>
        <p:txBody>
          <a:bodyPr/>
          <a:lstStyle/>
          <a:p>
            <a:r>
              <a:rPr lang="nb-NO" dirty="0"/>
              <a:t>Prosess – kva skjer framover?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DCC406B-60A3-4D1D-6715-0BA8FBEC7B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459324"/>
              </p:ext>
            </p:extLst>
          </p:nvPr>
        </p:nvGraphicFramePr>
        <p:xfrm>
          <a:off x="288924" y="1837919"/>
          <a:ext cx="11074294" cy="4408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2627946"/>
      </p:ext>
    </p:extLst>
  </p:cSld>
  <p:clrMapOvr>
    <a:masterClrMapping/>
  </p:clrMapOvr>
</p:sld>
</file>

<file path=ppt/theme/theme1.xml><?xml version="1.0" encoding="utf-8"?>
<a:theme xmlns:a="http://schemas.openxmlformats.org/drawingml/2006/main" name="Vestland_PPT-mal">
  <a:themeElements>
    <a:clrScheme name="Vestland">
      <a:dk1>
        <a:srgbClr val="000000"/>
      </a:dk1>
      <a:lt1>
        <a:srgbClr val="FEFFFF"/>
      </a:lt1>
      <a:dk2>
        <a:srgbClr val="0074A2"/>
      </a:dk2>
      <a:lt2>
        <a:srgbClr val="8EDDED"/>
      </a:lt2>
      <a:accent1>
        <a:srgbClr val="E2758F"/>
      </a:accent1>
      <a:accent2>
        <a:srgbClr val="CCA3D6"/>
      </a:accent2>
      <a:accent3>
        <a:srgbClr val="E0D268"/>
      </a:accent3>
      <a:accent4>
        <a:srgbClr val="00BEAD"/>
      </a:accent4>
      <a:accent5>
        <a:srgbClr val="B7DD79"/>
      </a:accent5>
      <a:accent6>
        <a:srgbClr val="FF674D"/>
      </a:accent6>
      <a:hlink>
        <a:srgbClr val="F8B5C3"/>
      </a:hlink>
      <a:folHlink>
        <a:srgbClr val="8CE2D0"/>
      </a:folHlink>
    </a:clrScheme>
    <a:fontScheme name="Vestland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0B603B58-49D4-43E7-8B7E-2A65E8A60767}" vid="{12F7BFC8-2BDD-4A92-821B-8568C59058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9E48E2D17CF140820C79DBAEC12997" ma:contentTypeVersion="6" ma:contentTypeDescription="Opprett et nytt dokument." ma:contentTypeScope="" ma:versionID="fb083c0ec04bc0671c4d21eba9d76717">
  <xsd:schema xmlns:xsd="http://www.w3.org/2001/XMLSchema" xmlns:xs="http://www.w3.org/2001/XMLSchema" xmlns:p="http://schemas.microsoft.com/office/2006/metadata/properties" xmlns:ns2="e3e21a5c-3693-4d4b-9a3a-338a7bdf4d6a" xmlns:ns3="1ee02da4-c22f-4d31-beef-0c54a21d0888" targetNamespace="http://schemas.microsoft.com/office/2006/metadata/properties" ma:root="true" ma:fieldsID="7759eb7f4975554d860ab999c998d9dc" ns2:_="" ns3:_="">
    <xsd:import namespace="e3e21a5c-3693-4d4b-9a3a-338a7bdf4d6a"/>
    <xsd:import namespace="1ee02da4-c22f-4d31-beef-0c54a21d08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21a5c-3693-4d4b-9a3a-338a7bdf4d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02da4-c22f-4d31-beef-0c54a21d088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D88A77-CBB9-4C4C-9DEB-F0CAC0EDEBDD}"/>
</file>

<file path=customXml/itemProps2.xml><?xml version="1.0" encoding="utf-8"?>
<ds:datastoreItem xmlns:ds="http://schemas.openxmlformats.org/officeDocument/2006/customXml" ds:itemID="{3D4CD0F3-3F10-4DD4-AA1E-89D94336E6BD}"/>
</file>

<file path=customXml/itemProps3.xml><?xml version="1.0" encoding="utf-8"?>
<ds:datastoreItem xmlns:ds="http://schemas.openxmlformats.org/officeDocument/2006/customXml" ds:itemID="{F432BFC4-D8C0-4CFB-9948-A6D6CC18CDED}"/>
</file>

<file path=docProps/app.xml><?xml version="1.0" encoding="utf-8"?>
<Properties xmlns="http://schemas.openxmlformats.org/officeDocument/2006/extended-properties" xmlns:vt="http://schemas.openxmlformats.org/officeDocument/2006/docPropsVTypes">
  <Template>Vestland_PPT-mal_2021</Template>
  <TotalTime>6804</TotalTime>
  <Words>608</Words>
  <Application>Microsoft Office PowerPoint</Application>
  <PresentationFormat>Widescreen</PresentationFormat>
  <Paragraphs>92</Paragraphs>
  <Slides>14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2" baseType="lpstr">
      <vt:lpstr>Arial</vt:lpstr>
      <vt:lpstr>Calibri</vt:lpstr>
      <vt:lpstr>Courier New</vt:lpstr>
      <vt:lpstr>Franklin Gothic Book</vt:lpstr>
      <vt:lpstr>Roboto</vt:lpstr>
      <vt:lpstr>Roboto Slab</vt:lpstr>
      <vt:lpstr>Wingdings</vt:lpstr>
      <vt:lpstr>Vestland_PPT-mal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>Vestland fylkeskommune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Anne Høy Horsberg</dc:creator>
  <cp:keywords/>
  <dc:description/>
  <cp:lastModifiedBy>Anne Høy Horsberg</cp:lastModifiedBy>
  <cp:revision>1</cp:revision>
  <dcterms:created xsi:type="dcterms:W3CDTF">2023-04-20T08:05:26Z</dcterms:created>
  <dcterms:modified xsi:type="dcterms:W3CDTF">2023-04-25T06:54:16Z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2084315183</vt:i4>
  </property>
  <property fmtid="{D5CDD505-2E9C-101B-9397-08002B2CF9AE}" pid="3" name="_NewReviewCycle">
    <vt:lpwstr/>
  </property>
  <property fmtid="{D5CDD505-2E9C-101B-9397-08002B2CF9AE}" pid="4" name="_EmailSubject">
    <vt:lpwstr>ppt</vt:lpwstr>
  </property>
  <property fmtid="{D5CDD505-2E9C-101B-9397-08002B2CF9AE}" pid="5" name="_AuthorEmail">
    <vt:lpwstr>Anne.Hoy.Horsberg@vlfk.no</vt:lpwstr>
  </property>
  <property fmtid="{D5CDD505-2E9C-101B-9397-08002B2CF9AE}" pid="6" name="_AuthorEmailDisplayName">
    <vt:lpwstr>Anne Høy Horsberg</vt:lpwstr>
  </property>
  <property fmtid="{D5CDD505-2E9C-101B-9397-08002B2CF9AE}" pid="7" name="ContentTypeId">
    <vt:lpwstr>0x0101000F9E48E2D17CF140820C79DBAEC12997</vt:lpwstr>
  </property>
</Properties>
</file>